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66" r:id="rId2"/>
    <p:sldId id="274" r:id="rId3"/>
    <p:sldId id="293" r:id="rId4"/>
    <p:sldId id="292" r:id="rId5"/>
    <p:sldId id="294" r:id="rId6"/>
    <p:sldId id="289" r:id="rId7"/>
    <p:sldId id="283" r:id="rId8"/>
    <p:sldId id="284" r:id="rId9"/>
    <p:sldId id="290" r:id="rId10"/>
    <p:sldId id="275" r:id="rId11"/>
    <p:sldId id="286" r:id="rId12"/>
    <p:sldId id="285" r:id="rId13"/>
    <p:sldId id="287" r:id="rId14"/>
    <p:sldId id="278" r:id="rId15"/>
    <p:sldId id="279" r:id="rId16"/>
    <p:sldId id="280" r:id="rId17"/>
    <p:sldId id="291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hony MICHAUD" initials="AM" lastIdx="1" clrIdx="0">
    <p:extLst>
      <p:ext uri="{19B8F6BF-5375-455C-9EA6-DF929625EA0E}">
        <p15:presenceInfo xmlns:p15="http://schemas.microsoft.com/office/powerpoint/2012/main" userId="S::anthony.michaud@iut-dijon.u-bourgogne.fr::81095243-af89-4f12-883b-d6421a77079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63C"/>
    <a:srgbClr val="6A8890"/>
    <a:srgbClr val="45585D"/>
    <a:srgbClr val="123E4A"/>
    <a:srgbClr val="99EEFA"/>
    <a:srgbClr val="1F6A7F"/>
    <a:srgbClr val="2F6562"/>
    <a:srgbClr val="047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7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80944D-1AA5-4AF0-BB0F-DE7AD3A2B173}" type="doc">
      <dgm:prSet loTypeId="urn:microsoft.com/office/officeart/2005/8/layout/funnel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BBC95239-88D4-4DD5-B0FA-CC1E653F103A}">
      <dgm:prSet phldrT="[Texte]" custT="1"/>
      <dgm:spPr/>
      <dgm:t>
        <a:bodyPr spcFirstLastPara="0" vert="horz" wrap="square" lIns="10160" tIns="10160" rIns="10160" bIns="10160" numCol="1" spcCol="1270" anchor="ctr" anchorCtr="0"/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>
              <a:latin typeface="Century Gothic" panose="020B0502020202020204"/>
              <a:ea typeface="+mn-ea"/>
              <a:cs typeface="+mn-cs"/>
            </a:rPr>
            <a:t>Londre</a:t>
          </a:r>
          <a:endParaRPr lang="fr-FR" sz="800" kern="1200" dirty="0">
            <a:latin typeface="Century Gothic" panose="020B0502020202020204"/>
            <a:ea typeface="+mn-ea"/>
            <a:cs typeface="+mn-cs"/>
          </a:endParaRPr>
        </a:p>
      </dgm:t>
    </dgm:pt>
    <dgm:pt modelId="{AFEF33AA-DCEC-4820-B29D-826625DDE349}" type="parTrans" cxnId="{1D2258FE-B442-4980-8701-82B20B526A39}">
      <dgm:prSet/>
      <dgm:spPr/>
      <dgm:t>
        <a:bodyPr/>
        <a:lstStyle/>
        <a:p>
          <a:endParaRPr lang="fr-FR"/>
        </a:p>
      </dgm:t>
    </dgm:pt>
    <dgm:pt modelId="{608C3C32-E4EC-4DC9-9CCD-E18965C864B7}" type="sibTrans" cxnId="{1D2258FE-B442-4980-8701-82B20B526A39}">
      <dgm:prSet/>
      <dgm:spPr/>
      <dgm:t>
        <a:bodyPr/>
        <a:lstStyle/>
        <a:p>
          <a:endParaRPr lang="fr-FR"/>
        </a:p>
      </dgm:t>
    </dgm:pt>
    <dgm:pt modelId="{F259AF3F-0496-4816-886C-3BA3DBE33858}">
      <dgm:prSet phldrT="[Texte]"/>
      <dgm:spPr/>
      <dgm:t>
        <a:bodyPr/>
        <a:lstStyle/>
        <a:p>
          <a:r>
            <a:rPr lang="fr-FR" dirty="0"/>
            <a:t>Strasbourg</a:t>
          </a:r>
        </a:p>
      </dgm:t>
    </dgm:pt>
    <dgm:pt modelId="{219470C0-6ECD-4D71-8421-81D40148FDB8}" type="parTrans" cxnId="{4A78327C-E382-4B66-BF3B-E70B9ED55523}">
      <dgm:prSet/>
      <dgm:spPr/>
      <dgm:t>
        <a:bodyPr/>
        <a:lstStyle/>
        <a:p>
          <a:endParaRPr lang="fr-FR"/>
        </a:p>
      </dgm:t>
    </dgm:pt>
    <dgm:pt modelId="{B2D1EAB2-1502-46F8-969A-780C093D9181}" type="sibTrans" cxnId="{4A78327C-E382-4B66-BF3B-E70B9ED55523}">
      <dgm:prSet/>
      <dgm:spPr/>
      <dgm:t>
        <a:bodyPr/>
        <a:lstStyle/>
        <a:p>
          <a:endParaRPr lang="fr-FR"/>
        </a:p>
      </dgm:t>
    </dgm:pt>
    <dgm:pt modelId="{8279EB79-70B1-4F9D-982A-6DF3592A697E}">
      <dgm:prSet phldrT="[Texte]"/>
      <dgm:spPr/>
      <dgm:t>
        <a:bodyPr/>
        <a:lstStyle/>
        <a:p>
          <a:r>
            <a:rPr lang="fr-FR" dirty="0"/>
            <a:t>Paris</a:t>
          </a:r>
        </a:p>
      </dgm:t>
    </dgm:pt>
    <dgm:pt modelId="{E4752BD5-6B65-4A66-845C-38E239008F13}" type="parTrans" cxnId="{6760545F-A12E-4403-A217-2F2D29CB312E}">
      <dgm:prSet/>
      <dgm:spPr/>
      <dgm:t>
        <a:bodyPr/>
        <a:lstStyle/>
        <a:p>
          <a:endParaRPr lang="fr-FR"/>
        </a:p>
      </dgm:t>
    </dgm:pt>
    <dgm:pt modelId="{4B6E9768-BD49-4362-AF7D-D5C375BA3C1D}" type="sibTrans" cxnId="{6760545F-A12E-4403-A217-2F2D29CB312E}">
      <dgm:prSet/>
      <dgm:spPr/>
      <dgm:t>
        <a:bodyPr/>
        <a:lstStyle/>
        <a:p>
          <a:endParaRPr lang="fr-FR"/>
        </a:p>
      </dgm:t>
    </dgm:pt>
    <dgm:pt modelId="{298F01DE-CEB5-4C6E-B2FC-5C24C8C586BE}">
      <dgm:prSet phldrT="[Texte]"/>
      <dgm:spPr/>
      <dgm:t>
        <a:bodyPr/>
        <a:lstStyle/>
        <a:p>
          <a:r>
            <a:rPr lang="fr-FR" dirty="0"/>
            <a:t>Notre projet</a:t>
          </a:r>
        </a:p>
      </dgm:t>
    </dgm:pt>
    <dgm:pt modelId="{B1608FFD-C8D9-4B94-AAED-881499AFF8F5}" type="parTrans" cxnId="{C41EAB1B-FD79-4575-A89B-7B7E82642947}">
      <dgm:prSet/>
      <dgm:spPr/>
      <dgm:t>
        <a:bodyPr/>
        <a:lstStyle/>
        <a:p>
          <a:endParaRPr lang="fr-FR"/>
        </a:p>
      </dgm:t>
    </dgm:pt>
    <dgm:pt modelId="{23502A0D-59E8-45AB-AB18-24699156400C}" type="sibTrans" cxnId="{C41EAB1B-FD79-4575-A89B-7B7E82642947}">
      <dgm:prSet/>
      <dgm:spPr/>
      <dgm:t>
        <a:bodyPr/>
        <a:lstStyle/>
        <a:p>
          <a:endParaRPr lang="fr-FR"/>
        </a:p>
      </dgm:t>
    </dgm:pt>
    <dgm:pt modelId="{A23FD54A-173B-4E66-AB5B-21853219BDC7}" type="pres">
      <dgm:prSet presAssocID="{3980944D-1AA5-4AF0-BB0F-DE7AD3A2B173}" presName="Name0" presStyleCnt="0">
        <dgm:presLayoutVars>
          <dgm:chMax val="4"/>
          <dgm:resizeHandles val="exact"/>
        </dgm:presLayoutVars>
      </dgm:prSet>
      <dgm:spPr/>
    </dgm:pt>
    <dgm:pt modelId="{F3866C97-0A47-4DFD-A7B6-0324D666FE8F}" type="pres">
      <dgm:prSet presAssocID="{3980944D-1AA5-4AF0-BB0F-DE7AD3A2B173}" presName="ellipse" presStyleLbl="trBgShp" presStyleIdx="0" presStyleCnt="1"/>
      <dgm:spPr/>
    </dgm:pt>
    <dgm:pt modelId="{D73DDE07-DA06-42A5-9310-5CEAE3AE7E1C}" type="pres">
      <dgm:prSet presAssocID="{3980944D-1AA5-4AF0-BB0F-DE7AD3A2B173}" presName="arrow1" presStyleLbl="fgShp" presStyleIdx="0" presStyleCnt="1"/>
      <dgm:spPr/>
    </dgm:pt>
    <dgm:pt modelId="{1CEF8B11-5FBA-41A3-8B6B-DA92E284F538}" type="pres">
      <dgm:prSet presAssocID="{3980944D-1AA5-4AF0-BB0F-DE7AD3A2B173}" presName="rectangle" presStyleLbl="revTx" presStyleIdx="0" presStyleCnt="1">
        <dgm:presLayoutVars>
          <dgm:bulletEnabled val="1"/>
        </dgm:presLayoutVars>
      </dgm:prSet>
      <dgm:spPr/>
    </dgm:pt>
    <dgm:pt modelId="{390C0A22-A2E6-4B86-917A-663AEC813FA9}" type="pres">
      <dgm:prSet presAssocID="{F259AF3F-0496-4816-886C-3BA3DBE33858}" presName="item1" presStyleLbl="node1" presStyleIdx="0" presStyleCnt="3">
        <dgm:presLayoutVars>
          <dgm:bulletEnabled val="1"/>
        </dgm:presLayoutVars>
      </dgm:prSet>
      <dgm:spPr/>
    </dgm:pt>
    <dgm:pt modelId="{ADBECDA4-ED2A-422F-B4CB-7D69911974FC}" type="pres">
      <dgm:prSet presAssocID="{8279EB79-70B1-4F9D-982A-6DF3592A697E}" presName="item2" presStyleLbl="node1" presStyleIdx="1" presStyleCnt="3">
        <dgm:presLayoutVars>
          <dgm:bulletEnabled val="1"/>
        </dgm:presLayoutVars>
      </dgm:prSet>
      <dgm:spPr/>
    </dgm:pt>
    <dgm:pt modelId="{A598A8AD-9C43-4E9B-ADD5-55C601FB8074}" type="pres">
      <dgm:prSet presAssocID="{298F01DE-CEB5-4C6E-B2FC-5C24C8C586BE}" presName="item3" presStyleLbl="node1" presStyleIdx="2" presStyleCnt="3">
        <dgm:presLayoutVars>
          <dgm:bulletEnabled val="1"/>
        </dgm:presLayoutVars>
      </dgm:prSet>
      <dgm:spPr>
        <a:xfrm>
          <a:off x="2009697" y="177148"/>
          <a:ext cx="787715" cy="787715"/>
        </a:xfrm>
        <a:prstGeom prst="ellipse">
          <a:avLst/>
        </a:prstGeom>
      </dgm:spPr>
    </dgm:pt>
    <dgm:pt modelId="{F4ECB56A-14E8-46E1-BF80-460E8331A3B1}" type="pres">
      <dgm:prSet presAssocID="{3980944D-1AA5-4AF0-BB0F-DE7AD3A2B173}" presName="funnel" presStyleLbl="trAlignAcc1" presStyleIdx="0" presStyleCnt="1"/>
      <dgm:spPr/>
    </dgm:pt>
  </dgm:ptLst>
  <dgm:cxnLst>
    <dgm:cxn modelId="{C41EAB1B-FD79-4575-A89B-7B7E82642947}" srcId="{3980944D-1AA5-4AF0-BB0F-DE7AD3A2B173}" destId="{298F01DE-CEB5-4C6E-B2FC-5C24C8C586BE}" srcOrd="3" destOrd="0" parTransId="{B1608FFD-C8D9-4B94-AAED-881499AFF8F5}" sibTransId="{23502A0D-59E8-45AB-AB18-24699156400C}"/>
    <dgm:cxn modelId="{6A895F21-58E7-4234-B628-8BE9DDC432B4}" type="presOf" srcId="{F259AF3F-0496-4816-886C-3BA3DBE33858}" destId="{ADBECDA4-ED2A-422F-B4CB-7D69911974FC}" srcOrd="0" destOrd="0" presId="urn:microsoft.com/office/officeart/2005/8/layout/funnel1"/>
    <dgm:cxn modelId="{6760545F-A12E-4403-A217-2F2D29CB312E}" srcId="{3980944D-1AA5-4AF0-BB0F-DE7AD3A2B173}" destId="{8279EB79-70B1-4F9D-982A-6DF3592A697E}" srcOrd="2" destOrd="0" parTransId="{E4752BD5-6B65-4A66-845C-38E239008F13}" sibTransId="{4B6E9768-BD49-4362-AF7D-D5C375BA3C1D}"/>
    <dgm:cxn modelId="{2AD5BF60-F610-40C1-9C77-1A417ECDBD7C}" type="presOf" srcId="{298F01DE-CEB5-4C6E-B2FC-5C24C8C586BE}" destId="{1CEF8B11-5FBA-41A3-8B6B-DA92E284F538}" srcOrd="0" destOrd="0" presId="urn:microsoft.com/office/officeart/2005/8/layout/funnel1"/>
    <dgm:cxn modelId="{9ABE9A78-7422-4857-9BF8-130EFD931D38}" type="presOf" srcId="{8279EB79-70B1-4F9D-982A-6DF3592A697E}" destId="{390C0A22-A2E6-4B86-917A-663AEC813FA9}" srcOrd="0" destOrd="0" presId="urn:microsoft.com/office/officeart/2005/8/layout/funnel1"/>
    <dgm:cxn modelId="{4A78327C-E382-4B66-BF3B-E70B9ED55523}" srcId="{3980944D-1AA5-4AF0-BB0F-DE7AD3A2B173}" destId="{F259AF3F-0496-4816-886C-3BA3DBE33858}" srcOrd="1" destOrd="0" parTransId="{219470C0-6ECD-4D71-8421-81D40148FDB8}" sibTransId="{B2D1EAB2-1502-46F8-969A-780C093D9181}"/>
    <dgm:cxn modelId="{909C809D-5C89-4723-AE32-C98617E4A4AA}" type="presOf" srcId="{3980944D-1AA5-4AF0-BB0F-DE7AD3A2B173}" destId="{A23FD54A-173B-4E66-AB5B-21853219BDC7}" srcOrd="0" destOrd="0" presId="urn:microsoft.com/office/officeart/2005/8/layout/funnel1"/>
    <dgm:cxn modelId="{40CF7DEF-55A1-4B61-9C5C-8720897525BA}" type="presOf" srcId="{BBC95239-88D4-4DD5-B0FA-CC1E653F103A}" destId="{A598A8AD-9C43-4E9B-ADD5-55C601FB8074}" srcOrd="0" destOrd="0" presId="urn:microsoft.com/office/officeart/2005/8/layout/funnel1"/>
    <dgm:cxn modelId="{1D2258FE-B442-4980-8701-82B20B526A39}" srcId="{3980944D-1AA5-4AF0-BB0F-DE7AD3A2B173}" destId="{BBC95239-88D4-4DD5-B0FA-CC1E653F103A}" srcOrd="0" destOrd="0" parTransId="{AFEF33AA-DCEC-4820-B29D-826625DDE349}" sibTransId="{608C3C32-E4EC-4DC9-9CCD-E18965C864B7}"/>
    <dgm:cxn modelId="{24852D00-DCDE-4ED6-BFA9-6613BA6F1CE7}" type="presParOf" srcId="{A23FD54A-173B-4E66-AB5B-21853219BDC7}" destId="{F3866C97-0A47-4DFD-A7B6-0324D666FE8F}" srcOrd="0" destOrd="0" presId="urn:microsoft.com/office/officeart/2005/8/layout/funnel1"/>
    <dgm:cxn modelId="{17C7216F-2250-4096-9DEB-5E58EDA34D43}" type="presParOf" srcId="{A23FD54A-173B-4E66-AB5B-21853219BDC7}" destId="{D73DDE07-DA06-42A5-9310-5CEAE3AE7E1C}" srcOrd="1" destOrd="0" presId="urn:microsoft.com/office/officeart/2005/8/layout/funnel1"/>
    <dgm:cxn modelId="{E8F15A6C-9067-4A5C-ADC4-6ECF97B6B3A4}" type="presParOf" srcId="{A23FD54A-173B-4E66-AB5B-21853219BDC7}" destId="{1CEF8B11-5FBA-41A3-8B6B-DA92E284F538}" srcOrd="2" destOrd="0" presId="urn:microsoft.com/office/officeart/2005/8/layout/funnel1"/>
    <dgm:cxn modelId="{D65CDFDD-A67F-42E7-AD1E-FAA61764DBFB}" type="presParOf" srcId="{A23FD54A-173B-4E66-AB5B-21853219BDC7}" destId="{390C0A22-A2E6-4B86-917A-663AEC813FA9}" srcOrd="3" destOrd="0" presId="urn:microsoft.com/office/officeart/2005/8/layout/funnel1"/>
    <dgm:cxn modelId="{F932691A-5AAF-4516-B139-E5332BC24BB2}" type="presParOf" srcId="{A23FD54A-173B-4E66-AB5B-21853219BDC7}" destId="{ADBECDA4-ED2A-422F-B4CB-7D69911974FC}" srcOrd="4" destOrd="0" presId="urn:microsoft.com/office/officeart/2005/8/layout/funnel1"/>
    <dgm:cxn modelId="{9A0AA17C-527F-48EA-83A5-5B5F4BB3CC47}" type="presParOf" srcId="{A23FD54A-173B-4E66-AB5B-21853219BDC7}" destId="{A598A8AD-9C43-4E9B-ADD5-55C601FB8074}" srcOrd="5" destOrd="0" presId="urn:microsoft.com/office/officeart/2005/8/layout/funnel1"/>
    <dgm:cxn modelId="{2B3038DF-E261-4EF2-91A8-DB3B85FC8038}" type="presParOf" srcId="{A23FD54A-173B-4E66-AB5B-21853219BDC7}" destId="{F4ECB56A-14E8-46E1-BF80-460E8331A3B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8725B1-45DA-4917-9AF9-910256DB1A84}" type="doc">
      <dgm:prSet loTypeId="urn:microsoft.com/office/officeart/2005/8/layout/gear1" loCatId="relationship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EBAD1EF4-E141-4062-BDB9-0331A46C188E}">
      <dgm:prSet phldrT="[Texte]"/>
      <dgm:spPr/>
      <dgm:t>
        <a:bodyPr/>
        <a:lstStyle/>
        <a:p>
          <a:r>
            <a:rPr lang="fr-FR" dirty="0"/>
            <a:t>Spring Boot</a:t>
          </a:r>
        </a:p>
      </dgm:t>
    </dgm:pt>
    <dgm:pt modelId="{C9C737CB-FB65-4CBD-96BC-0F59AE70E337}" type="parTrans" cxnId="{3A5A1BDD-3270-491A-94BA-233088A04AF9}">
      <dgm:prSet/>
      <dgm:spPr/>
      <dgm:t>
        <a:bodyPr/>
        <a:lstStyle/>
        <a:p>
          <a:endParaRPr lang="fr-FR"/>
        </a:p>
      </dgm:t>
    </dgm:pt>
    <dgm:pt modelId="{2111CB0F-AD88-42CE-8F4B-D6193C46F007}" type="sibTrans" cxnId="{3A5A1BDD-3270-491A-94BA-233088A04AF9}">
      <dgm:prSet/>
      <dgm:spPr/>
      <dgm:t>
        <a:bodyPr/>
        <a:lstStyle/>
        <a:p>
          <a:endParaRPr lang="fr-FR"/>
        </a:p>
      </dgm:t>
    </dgm:pt>
    <dgm:pt modelId="{EF86F80E-A309-486C-9469-49F3BF9CA867}">
      <dgm:prSet phldrT="[Texte]" custT="1"/>
      <dgm:spPr/>
      <dgm:t>
        <a:bodyPr/>
        <a:lstStyle/>
        <a:p>
          <a:r>
            <a:rPr lang="fr-FR" sz="1100" dirty="0"/>
            <a:t>Spring Web + </a:t>
          </a:r>
          <a:r>
            <a:rPr lang="fr-FR" sz="1100" dirty="0" err="1"/>
            <a:t>Tymeleaf</a:t>
          </a:r>
          <a:endParaRPr lang="fr-FR" sz="1100" dirty="0"/>
        </a:p>
      </dgm:t>
    </dgm:pt>
    <dgm:pt modelId="{CBC7DDB9-A1B1-441E-9473-E4E643CEC65F}" type="parTrans" cxnId="{6A0F2CA9-E58C-4C44-8670-62621C26AA9E}">
      <dgm:prSet/>
      <dgm:spPr/>
      <dgm:t>
        <a:bodyPr/>
        <a:lstStyle/>
        <a:p>
          <a:endParaRPr lang="fr-FR"/>
        </a:p>
      </dgm:t>
    </dgm:pt>
    <dgm:pt modelId="{BBA751A1-825C-4EF0-96BB-BFF6460968B4}" type="sibTrans" cxnId="{6A0F2CA9-E58C-4C44-8670-62621C26AA9E}">
      <dgm:prSet/>
      <dgm:spPr/>
      <dgm:t>
        <a:bodyPr/>
        <a:lstStyle/>
        <a:p>
          <a:endParaRPr lang="fr-FR"/>
        </a:p>
      </dgm:t>
    </dgm:pt>
    <dgm:pt modelId="{027A4866-7D49-4321-A421-F44F3B7C595C}">
      <dgm:prSet phldrT="[Texte]" custT="1"/>
      <dgm:spPr/>
      <dgm:t>
        <a:bodyPr/>
        <a:lstStyle/>
        <a:p>
          <a:r>
            <a:rPr lang="fr-FR" sz="1400" dirty="0"/>
            <a:t>Spring </a:t>
          </a:r>
          <a:r>
            <a:rPr lang="fr-FR" sz="1400" dirty="0" err="1"/>
            <a:t>security</a:t>
          </a:r>
          <a:endParaRPr lang="fr-FR" sz="1400" dirty="0"/>
        </a:p>
      </dgm:t>
    </dgm:pt>
    <dgm:pt modelId="{789E43C7-E01C-4E53-A9F2-997DC954AC74}" type="parTrans" cxnId="{136F2EF1-FE83-4EA8-9B8F-68E155A98DBA}">
      <dgm:prSet/>
      <dgm:spPr/>
      <dgm:t>
        <a:bodyPr/>
        <a:lstStyle/>
        <a:p>
          <a:endParaRPr lang="fr-FR"/>
        </a:p>
      </dgm:t>
    </dgm:pt>
    <dgm:pt modelId="{C9E6824E-F8C9-4142-B775-7FD4EABA9568}" type="sibTrans" cxnId="{136F2EF1-FE83-4EA8-9B8F-68E155A98DBA}">
      <dgm:prSet/>
      <dgm:spPr/>
      <dgm:t>
        <a:bodyPr/>
        <a:lstStyle/>
        <a:p>
          <a:endParaRPr lang="fr-FR"/>
        </a:p>
      </dgm:t>
    </dgm:pt>
    <dgm:pt modelId="{E96C880D-592B-403B-9731-F33C04FAB570}" type="pres">
      <dgm:prSet presAssocID="{008725B1-45DA-4917-9AF9-910256DB1A8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73FF94F-D9A7-417A-96D4-4E2D64B7DA61}" type="pres">
      <dgm:prSet presAssocID="{EBAD1EF4-E141-4062-BDB9-0331A46C188E}" presName="gear1" presStyleLbl="node1" presStyleIdx="0" presStyleCnt="3">
        <dgm:presLayoutVars>
          <dgm:chMax val="1"/>
          <dgm:bulletEnabled val="1"/>
        </dgm:presLayoutVars>
      </dgm:prSet>
      <dgm:spPr/>
    </dgm:pt>
    <dgm:pt modelId="{5F526EFA-E36A-499D-AADE-6782A6B3EDEE}" type="pres">
      <dgm:prSet presAssocID="{EBAD1EF4-E141-4062-BDB9-0331A46C188E}" presName="gear1srcNode" presStyleLbl="node1" presStyleIdx="0" presStyleCnt="3"/>
      <dgm:spPr/>
    </dgm:pt>
    <dgm:pt modelId="{6BF059BE-8500-45A2-8003-EE054328B457}" type="pres">
      <dgm:prSet presAssocID="{EBAD1EF4-E141-4062-BDB9-0331A46C188E}" presName="gear1dstNode" presStyleLbl="node1" presStyleIdx="0" presStyleCnt="3"/>
      <dgm:spPr/>
    </dgm:pt>
    <dgm:pt modelId="{A7893BD3-10B2-44DB-AF48-A5FF95E7F7EC}" type="pres">
      <dgm:prSet presAssocID="{EF86F80E-A309-486C-9469-49F3BF9CA867}" presName="gear2" presStyleLbl="node1" presStyleIdx="1" presStyleCnt="3">
        <dgm:presLayoutVars>
          <dgm:chMax val="1"/>
          <dgm:bulletEnabled val="1"/>
        </dgm:presLayoutVars>
      </dgm:prSet>
      <dgm:spPr/>
    </dgm:pt>
    <dgm:pt modelId="{578B66BC-976C-44C9-9B83-C8EB44C96C1D}" type="pres">
      <dgm:prSet presAssocID="{EF86F80E-A309-486C-9469-49F3BF9CA867}" presName="gear2srcNode" presStyleLbl="node1" presStyleIdx="1" presStyleCnt="3"/>
      <dgm:spPr/>
    </dgm:pt>
    <dgm:pt modelId="{8297E66C-CDB7-4ACC-99AD-4B7D51151254}" type="pres">
      <dgm:prSet presAssocID="{EF86F80E-A309-486C-9469-49F3BF9CA867}" presName="gear2dstNode" presStyleLbl="node1" presStyleIdx="1" presStyleCnt="3"/>
      <dgm:spPr/>
    </dgm:pt>
    <dgm:pt modelId="{17E43923-772C-413F-9BB3-858574EDCE8D}" type="pres">
      <dgm:prSet presAssocID="{027A4866-7D49-4321-A421-F44F3B7C595C}" presName="gear3" presStyleLbl="node1" presStyleIdx="2" presStyleCnt="3"/>
      <dgm:spPr/>
    </dgm:pt>
    <dgm:pt modelId="{87047D0A-0596-45F7-B2EC-F664B91ACE5B}" type="pres">
      <dgm:prSet presAssocID="{027A4866-7D49-4321-A421-F44F3B7C595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94148E5-65F0-46BB-B54F-A46A4098943A}" type="pres">
      <dgm:prSet presAssocID="{027A4866-7D49-4321-A421-F44F3B7C595C}" presName="gear3srcNode" presStyleLbl="node1" presStyleIdx="2" presStyleCnt="3"/>
      <dgm:spPr/>
    </dgm:pt>
    <dgm:pt modelId="{171C7D82-84FB-4F79-8A78-456B02781B29}" type="pres">
      <dgm:prSet presAssocID="{027A4866-7D49-4321-A421-F44F3B7C595C}" presName="gear3dstNode" presStyleLbl="node1" presStyleIdx="2" presStyleCnt="3"/>
      <dgm:spPr/>
    </dgm:pt>
    <dgm:pt modelId="{EA9C21D2-3DE7-4471-A8C1-962624C1470B}" type="pres">
      <dgm:prSet presAssocID="{2111CB0F-AD88-42CE-8F4B-D6193C46F007}" presName="connector1" presStyleLbl="sibTrans2D1" presStyleIdx="0" presStyleCnt="3"/>
      <dgm:spPr/>
    </dgm:pt>
    <dgm:pt modelId="{3DDDCD93-9115-4B25-84A1-7CAE35FD72F3}" type="pres">
      <dgm:prSet presAssocID="{BBA751A1-825C-4EF0-96BB-BFF6460968B4}" presName="connector2" presStyleLbl="sibTrans2D1" presStyleIdx="1" presStyleCnt="3"/>
      <dgm:spPr/>
    </dgm:pt>
    <dgm:pt modelId="{6DB97AD6-FE85-44D4-87BD-223834D667C2}" type="pres">
      <dgm:prSet presAssocID="{C9E6824E-F8C9-4142-B775-7FD4EABA9568}" presName="connector3" presStyleLbl="sibTrans2D1" presStyleIdx="2" presStyleCnt="3"/>
      <dgm:spPr/>
    </dgm:pt>
  </dgm:ptLst>
  <dgm:cxnLst>
    <dgm:cxn modelId="{4CBA1208-5F5A-4E59-AC7B-178AAB81FDBA}" type="presOf" srcId="{027A4866-7D49-4321-A421-F44F3B7C595C}" destId="{87047D0A-0596-45F7-B2EC-F664B91ACE5B}" srcOrd="1" destOrd="0" presId="urn:microsoft.com/office/officeart/2005/8/layout/gear1"/>
    <dgm:cxn modelId="{E4B8B913-7C73-4BB2-89E1-757933A44FEE}" type="presOf" srcId="{008725B1-45DA-4917-9AF9-910256DB1A84}" destId="{E96C880D-592B-403B-9731-F33C04FAB570}" srcOrd="0" destOrd="0" presId="urn:microsoft.com/office/officeart/2005/8/layout/gear1"/>
    <dgm:cxn modelId="{0B8E2325-03DF-407C-BBAA-B23943EE2FE4}" type="presOf" srcId="{EBAD1EF4-E141-4062-BDB9-0331A46C188E}" destId="{5F526EFA-E36A-499D-AADE-6782A6B3EDEE}" srcOrd="1" destOrd="0" presId="urn:microsoft.com/office/officeart/2005/8/layout/gear1"/>
    <dgm:cxn modelId="{6747CD28-69F5-49F2-AAE8-24DA3E1C3A91}" type="presOf" srcId="{027A4866-7D49-4321-A421-F44F3B7C595C}" destId="{171C7D82-84FB-4F79-8A78-456B02781B29}" srcOrd="3" destOrd="0" presId="urn:microsoft.com/office/officeart/2005/8/layout/gear1"/>
    <dgm:cxn modelId="{00F7A73B-D7C8-4E70-AFDE-559E5933D101}" type="presOf" srcId="{2111CB0F-AD88-42CE-8F4B-D6193C46F007}" destId="{EA9C21D2-3DE7-4471-A8C1-962624C1470B}" srcOrd="0" destOrd="0" presId="urn:microsoft.com/office/officeart/2005/8/layout/gear1"/>
    <dgm:cxn modelId="{5D85413D-105A-4E46-A0E0-3058EB663B14}" type="presOf" srcId="{BBA751A1-825C-4EF0-96BB-BFF6460968B4}" destId="{3DDDCD93-9115-4B25-84A1-7CAE35FD72F3}" srcOrd="0" destOrd="0" presId="urn:microsoft.com/office/officeart/2005/8/layout/gear1"/>
    <dgm:cxn modelId="{97DABB3F-18C0-4750-82DC-4277868669C0}" type="presOf" srcId="{EF86F80E-A309-486C-9469-49F3BF9CA867}" destId="{578B66BC-976C-44C9-9B83-C8EB44C96C1D}" srcOrd="1" destOrd="0" presId="urn:microsoft.com/office/officeart/2005/8/layout/gear1"/>
    <dgm:cxn modelId="{06D4D169-6303-4670-A1C9-0E800C5F0B7F}" type="presOf" srcId="{027A4866-7D49-4321-A421-F44F3B7C595C}" destId="{17E43923-772C-413F-9BB3-858574EDCE8D}" srcOrd="0" destOrd="0" presId="urn:microsoft.com/office/officeart/2005/8/layout/gear1"/>
    <dgm:cxn modelId="{87435D7F-CA36-41A9-956C-36A1821E05E9}" type="presOf" srcId="{C9E6824E-F8C9-4142-B775-7FD4EABA9568}" destId="{6DB97AD6-FE85-44D4-87BD-223834D667C2}" srcOrd="0" destOrd="0" presId="urn:microsoft.com/office/officeart/2005/8/layout/gear1"/>
    <dgm:cxn modelId="{78BA278A-6C7D-418F-8089-E9E9ADB6F73D}" type="presOf" srcId="{EF86F80E-A309-486C-9469-49F3BF9CA867}" destId="{8297E66C-CDB7-4ACC-99AD-4B7D51151254}" srcOrd="2" destOrd="0" presId="urn:microsoft.com/office/officeart/2005/8/layout/gear1"/>
    <dgm:cxn modelId="{AA1D789B-DAA6-48DB-B1AB-32351876A51C}" type="presOf" srcId="{EBAD1EF4-E141-4062-BDB9-0331A46C188E}" destId="{C73FF94F-D9A7-417A-96D4-4E2D64B7DA61}" srcOrd="0" destOrd="0" presId="urn:microsoft.com/office/officeart/2005/8/layout/gear1"/>
    <dgm:cxn modelId="{6A0F2CA9-E58C-4C44-8670-62621C26AA9E}" srcId="{008725B1-45DA-4917-9AF9-910256DB1A84}" destId="{EF86F80E-A309-486C-9469-49F3BF9CA867}" srcOrd="1" destOrd="0" parTransId="{CBC7DDB9-A1B1-441E-9473-E4E643CEC65F}" sibTransId="{BBA751A1-825C-4EF0-96BB-BFF6460968B4}"/>
    <dgm:cxn modelId="{C774D0D1-89D2-463F-A576-A08258E5AA9F}" type="presOf" srcId="{027A4866-7D49-4321-A421-F44F3B7C595C}" destId="{D94148E5-65F0-46BB-B54F-A46A4098943A}" srcOrd="2" destOrd="0" presId="urn:microsoft.com/office/officeart/2005/8/layout/gear1"/>
    <dgm:cxn modelId="{3A5A1BDD-3270-491A-94BA-233088A04AF9}" srcId="{008725B1-45DA-4917-9AF9-910256DB1A84}" destId="{EBAD1EF4-E141-4062-BDB9-0331A46C188E}" srcOrd="0" destOrd="0" parTransId="{C9C737CB-FB65-4CBD-96BC-0F59AE70E337}" sibTransId="{2111CB0F-AD88-42CE-8F4B-D6193C46F007}"/>
    <dgm:cxn modelId="{13DD48E8-BB48-44E1-B1A8-F98A3B243BD9}" type="presOf" srcId="{EBAD1EF4-E141-4062-BDB9-0331A46C188E}" destId="{6BF059BE-8500-45A2-8003-EE054328B457}" srcOrd="2" destOrd="0" presId="urn:microsoft.com/office/officeart/2005/8/layout/gear1"/>
    <dgm:cxn modelId="{BB1612EE-9552-4F93-BA1C-6BC9C4AEDF4C}" type="presOf" srcId="{EF86F80E-A309-486C-9469-49F3BF9CA867}" destId="{A7893BD3-10B2-44DB-AF48-A5FF95E7F7EC}" srcOrd="0" destOrd="0" presId="urn:microsoft.com/office/officeart/2005/8/layout/gear1"/>
    <dgm:cxn modelId="{136F2EF1-FE83-4EA8-9B8F-68E155A98DBA}" srcId="{008725B1-45DA-4917-9AF9-910256DB1A84}" destId="{027A4866-7D49-4321-A421-F44F3B7C595C}" srcOrd="2" destOrd="0" parTransId="{789E43C7-E01C-4E53-A9F2-997DC954AC74}" sibTransId="{C9E6824E-F8C9-4142-B775-7FD4EABA9568}"/>
    <dgm:cxn modelId="{9C9F826F-9A89-40FB-A257-6713B6C75A84}" type="presParOf" srcId="{E96C880D-592B-403B-9731-F33C04FAB570}" destId="{C73FF94F-D9A7-417A-96D4-4E2D64B7DA61}" srcOrd="0" destOrd="0" presId="urn:microsoft.com/office/officeart/2005/8/layout/gear1"/>
    <dgm:cxn modelId="{BA73F5D5-4462-4033-905F-85C73720691E}" type="presParOf" srcId="{E96C880D-592B-403B-9731-F33C04FAB570}" destId="{5F526EFA-E36A-499D-AADE-6782A6B3EDEE}" srcOrd="1" destOrd="0" presId="urn:microsoft.com/office/officeart/2005/8/layout/gear1"/>
    <dgm:cxn modelId="{1436D179-C72B-4D16-8987-0DA56E30B680}" type="presParOf" srcId="{E96C880D-592B-403B-9731-F33C04FAB570}" destId="{6BF059BE-8500-45A2-8003-EE054328B457}" srcOrd="2" destOrd="0" presId="urn:microsoft.com/office/officeart/2005/8/layout/gear1"/>
    <dgm:cxn modelId="{CF40312F-616F-430A-AFB4-0984D58F844C}" type="presParOf" srcId="{E96C880D-592B-403B-9731-F33C04FAB570}" destId="{A7893BD3-10B2-44DB-AF48-A5FF95E7F7EC}" srcOrd="3" destOrd="0" presId="urn:microsoft.com/office/officeart/2005/8/layout/gear1"/>
    <dgm:cxn modelId="{738F4A18-8CF9-4066-9967-45AB6634C6EA}" type="presParOf" srcId="{E96C880D-592B-403B-9731-F33C04FAB570}" destId="{578B66BC-976C-44C9-9B83-C8EB44C96C1D}" srcOrd="4" destOrd="0" presId="urn:microsoft.com/office/officeart/2005/8/layout/gear1"/>
    <dgm:cxn modelId="{9E4CC29C-70FC-4F29-9F15-42A8DD0E35A2}" type="presParOf" srcId="{E96C880D-592B-403B-9731-F33C04FAB570}" destId="{8297E66C-CDB7-4ACC-99AD-4B7D51151254}" srcOrd="5" destOrd="0" presId="urn:microsoft.com/office/officeart/2005/8/layout/gear1"/>
    <dgm:cxn modelId="{D35C84E5-5AC4-4773-95B1-E6D95A96CE71}" type="presParOf" srcId="{E96C880D-592B-403B-9731-F33C04FAB570}" destId="{17E43923-772C-413F-9BB3-858574EDCE8D}" srcOrd="6" destOrd="0" presId="urn:microsoft.com/office/officeart/2005/8/layout/gear1"/>
    <dgm:cxn modelId="{3F9C68E7-2856-4F8E-9483-3D9F1F4A1E48}" type="presParOf" srcId="{E96C880D-592B-403B-9731-F33C04FAB570}" destId="{87047D0A-0596-45F7-B2EC-F664B91ACE5B}" srcOrd="7" destOrd="0" presId="urn:microsoft.com/office/officeart/2005/8/layout/gear1"/>
    <dgm:cxn modelId="{358A533A-C943-4DAF-B32F-9342B04D3704}" type="presParOf" srcId="{E96C880D-592B-403B-9731-F33C04FAB570}" destId="{D94148E5-65F0-46BB-B54F-A46A4098943A}" srcOrd="8" destOrd="0" presId="urn:microsoft.com/office/officeart/2005/8/layout/gear1"/>
    <dgm:cxn modelId="{05426192-6F0D-488D-869A-71DD76F66EDF}" type="presParOf" srcId="{E96C880D-592B-403B-9731-F33C04FAB570}" destId="{171C7D82-84FB-4F79-8A78-456B02781B29}" srcOrd="9" destOrd="0" presId="urn:microsoft.com/office/officeart/2005/8/layout/gear1"/>
    <dgm:cxn modelId="{4F6704A6-8783-4487-9761-D00FF1471224}" type="presParOf" srcId="{E96C880D-592B-403B-9731-F33C04FAB570}" destId="{EA9C21D2-3DE7-4471-A8C1-962624C1470B}" srcOrd="10" destOrd="0" presId="urn:microsoft.com/office/officeart/2005/8/layout/gear1"/>
    <dgm:cxn modelId="{37D5604F-C211-420F-97A4-4A0D26C9A130}" type="presParOf" srcId="{E96C880D-592B-403B-9731-F33C04FAB570}" destId="{3DDDCD93-9115-4B25-84A1-7CAE35FD72F3}" srcOrd="11" destOrd="0" presId="urn:microsoft.com/office/officeart/2005/8/layout/gear1"/>
    <dgm:cxn modelId="{3369AF30-E9CE-4F83-8F3B-E529EF93CF14}" type="presParOf" srcId="{E96C880D-592B-403B-9731-F33C04FAB570}" destId="{6DB97AD6-FE85-44D4-87BD-223834D667C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F05B5F-B0B0-4D38-AE59-7493BB6691D9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7D9E1AD7-5C4C-4E85-A530-6713CC0E934F}">
      <dgm:prSet custT="1"/>
      <dgm:spPr/>
      <dgm:t>
        <a:bodyPr/>
        <a:lstStyle/>
        <a:p>
          <a:r>
            <a:rPr lang="fr-FR" sz="3600" b="0" i="0" dirty="0"/>
            <a:t>Développements</a:t>
          </a:r>
          <a:endParaRPr lang="fr-FR" sz="2700" dirty="0"/>
        </a:p>
      </dgm:t>
    </dgm:pt>
    <dgm:pt modelId="{0789C3D8-6755-4DE5-92D7-FC5CF56B5E27}" type="parTrans" cxnId="{06D1A7EF-135E-42D7-817D-6CC8BBA6D180}">
      <dgm:prSet/>
      <dgm:spPr/>
      <dgm:t>
        <a:bodyPr/>
        <a:lstStyle/>
        <a:p>
          <a:endParaRPr lang="fr-FR"/>
        </a:p>
      </dgm:t>
    </dgm:pt>
    <dgm:pt modelId="{29DB2092-0939-480D-A907-E415EA24CBA5}" type="sibTrans" cxnId="{06D1A7EF-135E-42D7-817D-6CC8BBA6D180}">
      <dgm:prSet/>
      <dgm:spPr/>
      <dgm:t>
        <a:bodyPr/>
        <a:lstStyle/>
        <a:p>
          <a:endParaRPr lang="fr-FR"/>
        </a:p>
      </dgm:t>
    </dgm:pt>
    <dgm:pt modelId="{DE7F38BD-2D37-4557-B23D-B81E238BC09F}">
      <dgm:prSet custT="1"/>
      <dgm:spPr/>
      <dgm:t>
        <a:bodyPr/>
        <a:lstStyle/>
        <a:p>
          <a:r>
            <a:rPr lang="fr-FR" sz="2800" b="0" i="0" dirty="0"/>
            <a:t>Vérification par les référents développements</a:t>
          </a:r>
          <a:endParaRPr lang="fr-FR" sz="2800" dirty="0"/>
        </a:p>
      </dgm:t>
    </dgm:pt>
    <dgm:pt modelId="{ECB83207-2AB3-4E87-8692-139FC4107E21}" type="parTrans" cxnId="{4D30AA7C-B9FB-4D8A-A50A-03DA4F815D62}">
      <dgm:prSet/>
      <dgm:spPr/>
      <dgm:t>
        <a:bodyPr/>
        <a:lstStyle/>
        <a:p>
          <a:endParaRPr lang="fr-FR"/>
        </a:p>
      </dgm:t>
    </dgm:pt>
    <dgm:pt modelId="{46C1F2A0-EEEB-45EF-A27B-A814E46EA72B}" type="sibTrans" cxnId="{4D30AA7C-B9FB-4D8A-A50A-03DA4F815D62}">
      <dgm:prSet/>
      <dgm:spPr/>
      <dgm:t>
        <a:bodyPr/>
        <a:lstStyle/>
        <a:p>
          <a:endParaRPr lang="fr-FR"/>
        </a:p>
      </dgm:t>
    </dgm:pt>
    <dgm:pt modelId="{157E7086-9978-4A5C-942A-C1529B857A80}">
      <dgm:prSet custT="1"/>
      <dgm:spPr/>
      <dgm:t>
        <a:bodyPr/>
        <a:lstStyle/>
        <a:p>
          <a:r>
            <a:rPr lang="fr-FR" sz="3200" b="0" i="0" dirty="0"/>
            <a:t>Vérification par les référents qualité</a:t>
          </a:r>
          <a:endParaRPr lang="fr-FR" sz="3200" dirty="0"/>
        </a:p>
      </dgm:t>
    </dgm:pt>
    <dgm:pt modelId="{4BB5B8F4-D03D-40C6-A37C-F2C7204A5DD7}" type="parTrans" cxnId="{0675516B-36E6-417E-8EB6-C1BE096A5AF1}">
      <dgm:prSet/>
      <dgm:spPr/>
      <dgm:t>
        <a:bodyPr/>
        <a:lstStyle/>
        <a:p>
          <a:endParaRPr lang="fr-FR"/>
        </a:p>
      </dgm:t>
    </dgm:pt>
    <dgm:pt modelId="{3999A85A-121A-40AC-A8BD-5D96B324DA3D}" type="sibTrans" cxnId="{0675516B-36E6-417E-8EB6-C1BE096A5AF1}">
      <dgm:prSet/>
      <dgm:spPr/>
      <dgm:t>
        <a:bodyPr/>
        <a:lstStyle/>
        <a:p>
          <a:endParaRPr lang="fr-FR"/>
        </a:p>
      </dgm:t>
    </dgm:pt>
    <dgm:pt modelId="{620348AB-41E2-48B3-B4F7-C4EA1661BECE}">
      <dgm:prSet custT="1"/>
      <dgm:spPr/>
      <dgm:t>
        <a:bodyPr/>
        <a:lstStyle/>
        <a:p>
          <a:r>
            <a:rPr lang="fr-FR" sz="2800" b="0" i="0" dirty="0"/>
            <a:t>Validation fonctionnalité + fusion sur le main</a:t>
          </a:r>
          <a:endParaRPr lang="fr-FR" sz="2800" dirty="0"/>
        </a:p>
      </dgm:t>
    </dgm:pt>
    <dgm:pt modelId="{AAF503BB-F883-431E-B2D8-65FC8EDFB475}" type="parTrans" cxnId="{337FDE04-FE25-4FA2-B58C-04ACE636EAF0}">
      <dgm:prSet/>
      <dgm:spPr/>
      <dgm:t>
        <a:bodyPr/>
        <a:lstStyle/>
        <a:p>
          <a:endParaRPr lang="fr-FR"/>
        </a:p>
      </dgm:t>
    </dgm:pt>
    <dgm:pt modelId="{1E77A65F-4C35-4A83-A49B-8D9173A34047}" type="sibTrans" cxnId="{337FDE04-FE25-4FA2-B58C-04ACE636EAF0}">
      <dgm:prSet/>
      <dgm:spPr/>
      <dgm:t>
        <a:bodyPr/>
        <a:lstStyle/>
        <a:p>
          <a:endParaRPr lang="fr-FR"/>
        </a:p>
      </dgm:t>
    </dgm:pt>
    <dgm:pt modelId="{568205ED-C907-4B75-8E35-AD84A7A068B4}" type="pres">
      <dgm:prSet presAssocID="{BFF05B5F-B0B0-4D38-AE59-7493BB6691D9}" presName="linearFlow" presStyleCnt="0">
        <dgm:presLayoutVars>
          <dgm:dir/>
          <dgm:resizeHandles val="exact"/>
        </dgm:presLayoutVars>
      </dgm:prSet>
      <dgm:spPr/>
    </dgm:pt>
    <dgm:pt modelId="{79788275-191B-42CE-8DAA-B14D626142E0}" type="pres">
      <dgm:prSet presAssocID="{7D9E1AD7-5C4C-4E85-A530-6713CC0E934F}" presName="composite" presStyleCnt="0"/>
      <dgm:spPr/>
    </dgm:pt>
    <dgm:pt modelId="{3AB22343-42E3-4310-8CBA-95AAA434D1F0}" type="pres">
      <dgm:prSet presAssocID="{7D9E1AD7-5C4C-4E85-A530-6713CC0E934F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Programmeur avec un remplissage uni"/>
        </a:ext>
      </dgm:extLst>
    </dgm:pt>
    <dgm:pt modelId="{B2A5ABE0-9A33-489F-93B1-262B6C2A8154}" type="pres">
      <dgm:prSet presAssocID="{7D9E1AD7-5C4C-4E85-A530-6713CC0E934F}" presName="txShp" presStyleLbl="node1" presStyleIdx="0" presStyleCnt="4">
        <dgm:presLayoutVars>
          <dgm:bulletEnabled val="1"/>
        </dgm:presLayoutVars>
      </dgm:prSet>
      <dgm:spPr/>
    </dgm:pt>
    <dgm:pt modelId="{0391FF0D-47EF-4675-B4F4-8DCB00BA88AF}" type="pres">
      <dgm:prSet presAssocID="{29DB2092-0939-480D-A907-E415EA24CBA5}" presName="spacing" presStyleCnt="0"/>
      <dgm:spPr/>
    </dgm:pt>
    <dgm:pt modelId="{876226A2-6E8C-418C-8F64-74B6F5DC2EA7}" type="pres">
      <dgm:prSet presAssocID="{DE7F38BD-2D37-4557-B23D-B81E238BC09F}" presName="composite" presStyleCnt="0"/>
      <dgm:spPr/>
    </dgm:pt>
    <dgm:pt modelId="{D3D48C0E-AB8A-4CB1-8961-34F7BA648703}" type="pres">
      <dgm:prSet presAssocID="{DE7F38BD-2D37-4557-B23D-B81E238BC09F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Gestion avec un remplissage uni"/>
        </a:ext>
      </dgm:extLst>
    </dgm:pt>
    <dgm:pt modelId="{DAB66B2B-C58E-48BF-BC0E-A9B031EFCD65}" type="pres">
      <dgm:prSet presAssocID="{DE7F38BD-2D37-4557-B23D-B81E238BC09F}" presName="txShp" presStyleLbl="node1" presStyleIdx="1" presStyleCnt="4">
        <dgm:presLayoutVars>
          <dgm:bulletEnabled val="1"/>
        </dgm:presLayoutVars>
      </dgm:prSet>
      <dgm:spPr/>
    </dgm:pt>
    <dgm:pt modelId="{2BFCA985-F3C7-41E0-B174-47269B56FE60}" type="pres">
      <dgm:prSet presAssocID="{46C1F2A0-EEEB-45EF-A27B-A814E46EA72B}" presName="spacing" presStyleCnt="0"/>
      <dgm:spPr/>
    </dgm:pt>
    <dgm:pt modelId="{2AE83226-7774-41DF-BECE-A32084DF66F6}" type="pres">
      <dgm:prSet presAssocID="{157E7086-9978-4A5C-942A-C1529B857A80}" presName="composite" presStyleCnt="0"/>
      <dgm:spPr/>
    </dgm:pt>
    <dgm:pt modelId="{14532CEA-2183-4EA9-8CFA-1F3EF3462FBA}" type="pres">
      <dgm:prSet presAssocID="{157E7086-9978-4A5C-942A-C1529B857A80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Presse-papiers badge avec un remplissage uni"/>
        </a:ext>
      </dgm:extLst>
    </dgm:pt>
    <dgm:pt modelId="{590AF32F-9E18-4326-B2DB-849FA2406B1A}" type="pres">
      <dgm:prSet presAssocID="{157E7086-9978-4A5C-942A-C1529B857A80}" presName="txShp" presStyleLbl="node1" presStyleIdx="2" presStyleCnt="4">
        <dgm:presLayoutVars>
          <dgm:bulletEnabled val="1"/>
        </dgm:presLayoutVars>
      </dgm:prSet>
      <dgm:spPr/>
    </dgm:pt>
    <dgm:pt modelId="{ECF16141-2E1D-4138-AE17-C9507C879BE4}" type="pres">
      <dgm:prSet presAssocID="{3999A85A-121A-40AC-A8BD-5D96B324DA3D}" presName="spacing" presStyleCnt="0"/>
      <dgm:spPr/>
    </dgm:pt>
    <dgm:pt modelId="{40310AC9-84D2-41CB-945C-4FE62C8921C0}" type="pres">
      <dgm:prSet presAssocID="{620348AB-41E2-48B3-B4F7-C4EA1661BECE}" presName="composite" presStyleCnt="0"/>
      <dgm:spPr/>
    </dgm:pt>
    <dgm:pt modelId="{7414EDDE-5E29-4B7A-8A21-F9E1FCA968AF}" type="pres">
      <dgm:prSet presAssocID="{620348AB-41E2-48B3-B4F7-C4EA1661BECE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extLst>
        <a:ext uri="{E40237B7-FDA0-4F09-8148-C483321AD2D9}">
          <dgm14:cNvPr xmlns:dgm14="http://schemas.microsoft.com/office/drawing/2010/diagram" id="0" name="" descr="Coche avec un remplissage uni"/>
        </a:ext>
      </dgm:extLst>
    </dgm:pt>
    <dgm:pt modelId="{AA0D6F79-1BD5-440C-8C6C-87D62EE693E1}" type="pres">
      <dgm:prSet presAssocID="{620348AB-41E2-48B3-B4F7-C4EA1661BECE}" presName="txShp" presStyleLbl="node1" presStyleIdx="3" presStyleCnt="4">
        <dgm:presLayoutVars>
          <dgm:bulletEnabled val="1"/>
        </dgm:presLayoutVars>
      </dgm:prSet>
      <dgm:spPr/>
    </dgm:pt>
  </dgm:ptLst>
  <dgm:cxnLst>
    <dgm:cxn modelId="{337FDE04-FE25-4FA2-B58C-04ACE636EAF0}" srcId="{BFF05B5F-B0B0-4D38-AE59-7493BB6691D9}" destId="{620348AB-41E2-48B3-B4F7-C4EA1661BECE}" srcOrd="3" destOrd="0" parTransId="{AAF503BB-F883-431E-B2D8-65FC8EDFB475}" sibTransId="{1E77A65F-4C35-4A83-A49B-8D9173A34047}"/>
    <dgm:cxn modelId="{A210A50B-5EA4-41F3-9B7B-D4FA3D378B56}" type="presOf" srcId="{620348AB-41E2-48B3-B4F7-C4EA1661BECE}" destId="{AA0D6F79-1BD5-440C-8C6C-87D62EE693E1}" srcOrd="0" destOrd="0" presId="urn:microsoft.com/office/officeart/2005/8/layout/vList3"/>
    <dgm:cxn modelId="{3219081A-9D58-4D16-9CA6-CE210ECD1B57}" type="presOf" srcId="{157E7086-9978-4A5C-942A-C1529B857A80}" destId="{590AF32F-9E18-4326-B2DB-849FA2406B1A}" srcOrd="0" destOrd="0" presId="urn:microsoft.com/office/officeart/2005/8/layout/vList3"/>
    <dgm:cxn modelId="{BC99151B-1364-4A0E-906A-3B7C03C350A4}" type="presOf" srcId="{7D9E1AD7-5C4C-4E85-A530-6713CC0E934F}" destId="{B2A5ABE0-9A33-489F-93B1-262B6C2A8154}" srcOrd="0" destOrd="0" presId="urn:microsoft.com/office/officeart/2005/8/layout/vList3"/>
    <dgm:cxn modelId="{0675516B-36E6-417E-8EB6-C1BE096A5AF1}" srcId="{BFF05B5F-B0B0-4D38-AE59-7493BB6691D9}" destId="{157E7086-9978-4A5C-942A-C1529B857A80}" srcOrd="2" destOrd="0" parTransId="{4BB5B8F4-D03D-40C6-A37C-F2C7204A5DD7}" sibTransId="{3999A85A-121A-40AC-A8BD-5D96B324DA3D}"/>
    <dgm:cxn modelId="{4D30AA7C-B9FB-4D8A-A50A-03DA4F815D62}" srcId="{BFF05B5F-B0B0-4D38-AE59-7493BB6691D9}" destId="{DE7F38BD-2D37-4557-B23D-B81E238BC09F}" srcOrd="1" destOrd="0" parTransId="{ECB83207-2AB3-4E87-8692-139FC4107E21}" sibTransId="{46C1F2A0-EEEB-45EF-A27B-A814E46EA72B}"/>
    <dgm:cxn modelId="{B587288E-3CF4-4E7F-B976-FD1794F0F46D}" type="presOf" srcId="{DE7F38BD-2D37-4557-B23D-B81E238BC09F}" destId="{DAB66B2B-C58E-48BF-BC0E-A9B031EFCD65}" srcOrd="0" destOrd="0" presId="urn:microsoft.com/office/officeart/2005/8/layout/vList3"/>
    <dgm:cxn modelId="{42FDFED0-A20C-42DA-A869-9C2E73F62E3C}" type="presOf" srcId="{BFF05B5F-B0B0-4D38-AE59-7493BB6691D9}" destId="{568205ED-C907-4B75-8E35-AD84A7A068B4}" srcOrd="0" destOrd="0" presId="urn:microsoft.com/office/officeart/2005/8/layout/vList3"/>
    <dgm:cxn modelId="{06D1A7EF-135E-42D7-817D-6CC8BBA6D180}" srcId="{BFF05B5F-B0B0-4D38-AE59-7493BB6691D9}" destId="{7D9E1AD7-5C4C-4E85-A530-6713CC0E934F}" srcOrd="0" destOrd="0" parTransId="{0789C3D8-6755-4DE5-92D7-FC5CF56B5E27}" sibTransId="{29DB2092-0939-480D-A907-E415EA24CBA5}"/>
    <dgm:cxn modelId="{1A22FCD2-712F-4BCF-B3DA-D3D8EDA0D7DC}" type="presParOf" srcId="{568205ED-C907-4B75-8E35-AD84A7A068B4}" destId="{79788275-191B-42CE-8DAA-B14D626142E0}" srcOrd="0" destOrd="0" presId="urn:microsoft.com/office/officeart/2005/8/layout/vList3"/>
    <dgm:cxn modelId="{9E350ABF-31EC-4914-A308-58B266FE59D2}" type="presParOf" srcId="{79788275-191B-42CE-8DAA-B14D626142E0}" destId="{3AB22343-42E3-4310-8CBA-95AAA434D1F0}" srcOrd="0" destOrd="0" presId="urn:microsoft.com/office/officeart/2005/8/layout/vList3"/>
    <dgm:cxn modelId="{BCEBC065-FFC0-4947-BD3F-B6906A2CE46A}" type="presParOf" srcId="{79788275-191B-42CE-8DAA-B14D626142E0}" destId="{B2A5ABE0-9A33-489F-93B1-262B6C2A8154}" srcOrd="1" destOrd="0" presId="urn:microsoft.com/office/officeart/2005/8/layout/vList3"/>
    <dgm:cxn modelId="{2E1FED3D-0D73-46EE-9DED-E884C3B35494}" type="presParOf" srcId="{568205ED-C907-4B75-8E35-AD84A7A068B4}" destId="{0391FF0D-47EF-4675-B4F4-8DCB00BA88AF}" srcOrd="1" destOrd="0" presId="urn:microsoft.com/office/officeart/2005/8/layout/vList3"/>
    <dgm:cxn modelId="{377F4A7F-70F1-442C-8F48-9E41CB565BA6}" type="presParOf" srcId="{568205ED-C907-4B75-8E35-AD84A7A068B4}" destId="{876226A2-6E8C-418C-8F64-74B6F5DC2EA7}" srcOrd="2" destOrd="0" presId="urn:microsoft.com/office/officeart/2005/8/layout/vList3"/>
    <dgm:cxn modelId="{14D14C56-9551-428A-9671-9A83B87ABB33}" type="presParOf" srcId="{876226A2-6E8C-418C-8F64-74B6F5DC2EA7}" destId="{D3D48C0E-AB8A-4CB1-8961-34F7BA648703}" srcOrd="0" destOrd="0" presId="urn:microsoft.com/office/officeart/2005/8/layout/vList3"/>
    <dgm:cxn modelId="{864B5133-669D-4E67-A761-D0CFAF90FBFB}" type="presParOf" srcId="{876226A2-6E8C-418C-8F64-74B6F5DC2EA7}" destId="{DAB66B2B-C58E-48BF-BC0E-A9B031EFCD65}" srcOrd="1" destOrd="0" presId="urn:microsoft.com/office/officeart/2005/8/layout/vList3"/>
    <dgm:cxn modelId="{EF61593A-D388-42BD-8779-3E1DD8A22A1A}" type="presParOf" srcId="{568205ED-C907-4B75-8E35-AD84A7A068B4}" destId="{2BFCA985-F3C7-41E0-B174-47269B56FE60}" srcOrd="3" destOrd="0" presId="urn:microsoft.com/office/officeart/2005/8/layout/vList3"/>
    <dgm:cxn modelId="{9150F130-F414-4F10-A4C6-0AA7E351DFCF}" type="presParOf" srcId="{568205ED-C907-4B75-8E35-AD84A7A068B4}" destId="{2AE83226-7774-41DF-BECE-A32084DF66F6}" srcOrd="4" destOrd="0" presId="urn:microsoft.com/office/officeart/2005/8/layout/vList3"/>
    <dgm:cxn modelId="{16C56958-A689-49B4-9B04-12091E541DAD}" type="presParOf" srcId="{2AE83226-7774-41DF-BECE-A32084DF66F6}" destId="{14532CEA-2183-4EA9-8CFA-1F3EF3462FBA}" srcOrd="0" destOrd="0" presId="urn:microsoft.com/office/officeart/2005/8/layout/vList3"/>
    <dgm:cxn modelId="{E7DE1D41-E3C8-4F6D-8E23-05E1CAE28100}" type="presParOf" srcId="{2AE83226-7774-41DF-BECE-A32084DF66F6}" destId="{590AF32F-9E18-4326-B2DB-849FA2406B1A}" srcOrd="1" destOrd="0" presId="urn:microsoft.com/office/officeart/2005/8/layout/vList3"/>
    <dgm:cxn modelId="{BC4BB88D-1140-4F52-A07F-54C1C3D1CF6F}" type="presParOf" srcId="{568205ED-C907-4B75-8E35-AD84A7A068B4}" destId="{ECF16141-2E1D-4138-AE17-C9507C879BE4}" srcOrd="5" destOrd="0" presId="urn:microsoft.com/office/officeart/2005/8/layout/vList3"/>
    <dgm:cxn modelId="{7C6D5A05-7A69-41FC-92D9-C10BFE0C37D1}" type="presParOf" srcId="{568205ED-C907-4B75-8E35-AD84A7A068B4}" destId="{40310AC9-84D2-41CB-945C-4FE62C8921C0}" srcOrd="6" destOrd="0" presId="urn:microsoft.com/office/officeart/2005/8/layout/vList3"/>
    <dgm:cxn modelId="{57D1DEE3-4E83-44AC-B53B-585B7DBBFD62}" type="presParOf" srcId="{40310AC9-84D2-41CB-945C-4FE62C8921C0}" destId="{7414EDDE-5E29-4B7A-8A21-F9E1FCA968AF}" srcOrd="0" destOrd="0" presId="urn:microsoft.com/office/officeart/2005/8/layout/vList3"/>
    <dgm:cxn modelId="{78ADB7F9-255C-455B-8F8B-D8C438F2E5C4}" type="presParOf" srcId="{40310AC9-84D2-41CB-945C-4FE62C8921C0}" destId="{AA0D6F79-1BD5-440C-8C6C-87D62EE693E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30CCBF-9C17-4055-91A3-B8C4DBD34995}" type="doc">
      <dgm:prSet loTypeId="urn:microsoft.com/office/officeart/2005/8/layout/radial6" loCatId="cycle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A93C5C5F-529D-48FF-9501-A18EE7D8FA26}">
      <dgm:prSet phldrT="[Texte]"/>
      <dgm:spPr/>
      <dgm:t>
        <a:bodyPr/>
        <a:lstStyle/>
        <a:p>
          <a:r>
            <a:rPr lang="fr-FR" dirty="0" err="1"/>
            <a:t>Mattermos</a:t>
          </a:r>
          <a:endParaRPr lang="fr-FR" dirty="0"/>
        </a:p>
      </dgm:t>
    </dgm:pt>
    <dgm:pt modelId="{D570822B-8527-4348-A797-992CC38D70C1}" type="parTrans" cxnId="{00EBAE5E-07DC-4559-93A5-50773EFA2C15}">
      <dgm:prSet/>
      <dgm:spPr/>
      <dgm:t>
        <a:bodyPr/>
        <a:lstStyle/>
        <a:p>
          <a:endParaRPr lang="fr-FR"/>
        </a:p>
      </dgm:t>
    </dgm:pt>
    <dgm:pt modelId="{3747817E-444A-4ADB-A45F-C8EDACD66781}" type="sibTrans" cxnId="{00EBAE5E-07DC-4559-93A5-50773EFA2C15}">
      <dgm:prSet/>
      <dgm:spPr/>
      <dgm:t>
        <a:bodyPr/>
        <a:lstStyle/>
        <a:p>
          <a:endParaRPr lang="fr-FR"/>
        </a:p>
      </dgm:t>
    </dgm:pt>
    <dgm:pt modelId="{AC2C1FF2-ECF9-4BCD-9251-F842DC802C7E}">
      <dgm:prSet phldrT="[Texte]"/>
      <dgm:spPr/>
      <dgm:t>
        <a:bodyPr/>
        <a:lstStyle/>
        <a:p>
          <a:r>
            <a:rPr lang="fr-FR" dirty="0"/>
            <a:t>Open Project</a:t>
          </a:r>
        </a:p>
      </dgm:t>
    </dgm:pt>
    <dgm:pt modelId="{77593FF3-7356-4C2D-9737-AC80ECEC9BF5}" type="parTrans" cxnId="{FA88013D-B7A4-438F-ACC3-B4FB67B5A815}">
      <dgm:prSet/>
      <dgm:spPr/>
      <dgm:t>
        <a:bodyPr/>
        <a:lstStyle/>
        <a:p>
          <a:endParaRPr lang="fr-FR"/>
        </a:p>
      </dgm:t>
    </dgm:pt>
    <dgm:pt modelId="{52AE0AB3-86D1-4D18-A400-FD8F793906AE}" type="sibTrans" cxnId="{FA88013D-B7A4-438F-ACC3-B4FB67B5A815}">
      <dgm:prSet/>
      <dgm:spPr/>
      <dgm:t>
        <a:bodyPr/>
        <a:lstStyle/>
        <a:p>
          <a:endParaRPr lang="fr-FR"/>
        </a:p>
      </dgm:t>
    </dgm:pt>
    <dgm:pt modelId="{CD20A102-DEF6-4D57-A556-AE1CB7D8E792}">
      <dgm:prSet phldrT="[Texte]"/>
      <dgm:spPr/>
      <dgm:t>
        <a:bodyPr/>
        <a:lstStyle/>
        <a:p>
          <a:r>
            <a:rPr lang="fr-FR" dirty="0"/>
            <a:t>Taille du groupe</a:t>
          </a:r>
        </a:p>
      </dgm:t>
    </dgm:pt>
    <dgm:pt modelId="{9BB00207-D54B-4684-BCB9-EB9140998390}" type="parTrans" cxnId="{11DF96B0-4C16-4B3B-915E-9455E1861E32}">
      <dgm:prSet/>
      <dgm:spPr/>
      <dgm:t>
        <a:bodyPr/>
        <a:lstStyle/>
        <a:p>
          <a:endParaRPr lang="fr-FR"/>
        </a:p>
      </dgm:t>
    </dgm:pt>
    <dgm:pt modelId="{022CFD5D-8D60-4164-92F6-77708185FA41}" type="sibTrans" cxnId="{11DF96B0-4C16-4B3B-915E-9455E1861E32}">
      <dgm:prSet/>
      <dgm:spPr/>
      <dgm:t>
        <a:bodyPr/>
        <a:lstStyle/>
        <a:p>
          <a:endParaRPr lang="fr-FR"/>
        </a:p>
      </dgm:t>
    </dgm:pt>
    <dgm:pt modelId="{3B31E6BA-15C8-484E-8508-1B4248E2F707}">
      <dgm:prSet phldrT="[Texte]"/>
      <dgm:spPr/>
      <dgm:t>
        <a:bodyPr/>
        <a:lstStyle/>
        <a:p>
          <a:r>
            <a:rPr lang="fr-FR" dirty="0"/>
            <a:t>Spring Boot</a:t>
          </a:r>
        </a:p>
      </dgm:t>
    </dgm:pt>
    <dgm:pt modelId="{E308A7C2-2D0C-43EF-8ECF-99D11F174FBA}" type="sibTrans" cxnId="{B728231C-4C42-4B18-A34C-CFCFE3A1AFCD}">
      <dgm:prSet/>
      <dgm:spPr/>
      <dgm:t>
        <a:bodyPr/>
        <a:lstStyle/>
        <a:p>
          <a:endParaRPr lang="fr-FR"/>
        </a:p>
      </dgm:t>
    </dgm:pt>
    <dgm:pt modelId="{D605B828-9789-4E45-81E8-BECD3480DF6D}" type="parTrans" cxnId="{B728231C-4C42-4B18-A34C-CFCFE3A1AFCD}">
      <dgm:prSet/>
      <dgm:spPr/>
      <dgm:t>
        <a:bodyPr/>
        <a:lstStyle/>
        <a:p>
          <a:endParaRPr lang="fr-FR"/>
        </a:p>
      </dgm:t>
    </dgm:pt>
    <dgm:pt modelId="{B85F700C-2664-48D2-B5BE-F04667F630F8}" type="pres">
      <dgm:prSet presAssocID="{EE30CCBF-9C17-4055-91A3-B8C4DBD34995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38CD6D6-F977-462A-A062-05A88472A0FA}" type="pres">
      <dgm:prSet presAssocID="{A93C5C5F-529D-48FF-9501-A18EE7D8FA26}" presName="centerShape" presStyleLbl="node0" presStyleIdx="0" presStyleCnt="1"/>
      <dgm:spPr/>
    </dgm:pt>
    <dgm:pt modelId="{247180E2-9E79-45B0-A8C2-F1D232AE4947}" type="pres">
      <dgm:prSet presAssocID="{AC2C1FF2-ECF9-4BCD-9251-F842DC802C7E}" presName="node" presStyleLbl="node1" presStyleIdx="0" presStyleCnt="3">
        <dgm:presLayoutVars>
          <dgm:bulletEnabled val="1"/>
        </dgm:presLayoutVars>
      </dgm:prSet>
      <dgm:spPr/>
    </dgm:pt>
    <dgm:pt modelId="{3726C0BC-41F7-4BCA-899E-8D2F1514395F}" type="pres">
      <dgm:prSet presAssocID="{AC2C1FF2-ECF9-4BCD-9251-F842DC802C7E}" presName="dummy" presStyleCnt="0"/>
      <dgm:spPr/>
    </dgm:pt>
    <dgm:pt modelId="{D82D6253-D0DC-4B06-A2FC-25844635E8E4}" type="pres">
      <dgm:prSet presAssocID="{52AE0AB3-86D1-4D18-A400-FD8F793906AE}" presName="sibTrans" presStyleLbl="sibTrans2D1" presStyleIdx="0" presStyleCnt="3"/>
      <dgm:spPr/>
    </dgm:pt>
    <dgm:pt modelId="{7A4958CB-019B-4AE3-8A32-442FB908DE46}" type="pres">
      <dgm:prSet presAssocID="{3B31E6BA-15C8-484E-8508-1B4248E2F707}" presName="node" presStyleLbl="node1" presStyleIdx="1" presStyleCnt="3">
        <dgm:presLayoutVars>
          <dgm:bulletEnabled val="1"/>
        </dgm:presLayoutVars>
      </dgm:prSet>
      <dgm:spPr/>
    </dgm:pt>
    <dgm:pt modelId="{2C5DFE63-4DDA-488E-8BF3-913DA8407808}" type="pres">
      <dgm:prSet presAssocID="{3B31E6BA-15C8-484E-8508-1B4248E2F707}" presName="dummy" presStyleCnt="0"/>
      <dgm:spPr/>
    </dgm:pt>
    <dgm:pt modelId="{D2C98788-ACAB-4E29-80CA-84898D837220}" type="pres">
      <dgm:prSet presAssocID="{E308A7C2-2D0C-43EF-8ECF-99D11F174FBA}" presName="sibTrans" presStyleLbl="sibTrans2D1" presStyleIdx="1" presStyleCnt="3"/>
      <dgm:spPr/>
    </dgm:pt>
    <dgm:pt modelId="{09876548-D4CA-4067-9B42-DE379E99261C}" type="pres">
      <dgm:prSet presAssocID="{CD20A102-DEF6-4D57-A556-AE1CB7D8E792}" presName="node" presStyleLbl="node1" presStyleIdx="2" presStyleCnt="3">
        <dgm:presLayoutVars>
          <dgm:bulletEnabled val="1"/>
        </dgm:presLayoutVars>
      </dgm:prSet>
      <dgm:spPr/>
    </dgm:pt>
    <dgm:pt modelId="{BAD5EAD9-755C-4D69-9C40-1FEF58CC2E9C}" type="pres">
      <dgm:prSet presAssocID="{CD20A102-DEF6-4D57-A556-AE1CB7D8E792}" presName="dummy" presStyleCnt="0"/>
      <dgm:spPr/>
    </dgm:pt>
    <dgm:pt modelId="{0626C3E9-6869-4891-BAA9-7E3AADD60FE2}" type="pres">
      <dgm:prSet presAssocID="{022CFD5D-8D60-4164-92F6-77708185FA41}" presName="sibTrans" presStyleLbl="sibTrans2D1" presStyleIdx="2" presStyleCnt="3"/>
      <dgm:spPr/>
    </dgm:pt>
  </dgm:ptLst>
  <dgm:cxnLst>
    <dgm:cxn modelId="{B728231C-4C42-4B18-A34C-CFCFE3A1AFCD}" srcId="{A93C5C5F-529D-48FF-9501-A18EE7D8FA26}" destId="{3B31E6BA-15C8-484E-8508-1B4248E2F707}" srcOrd="1" destOrd="0" parTransId="{D605B828-9789-4E45-81E8-BECD3480DF6D}" sibTransId="{E308A7C2-2D0C-43EF-8ECF-99D11F174FBA}"/>
    <dgm:cxn modelId="{5E20571D-AF28-4E03-91BB-138DBDC6ECD2}" type="presOf" srcId="{E308A7C2-2D0C-43EF-8ECF-99D11F174FBA}" destId="{D2C98788-ACAB-4E29-80CA-84898D837220}" srcOrd="0" destOrd="0" presId="urn:microsoft.com/office/officeart/2005/8/layout/radial6"/>
    <dgm:cxn modelId="{E21A1836-8EE4-44AD-81A8-D2D8D23132CF}" type="presOf" srcId="{AC2C1FF2-ECF9-4BCD-9251-F842DC802C7E}" destId="{247180E2-9E79-45B0-A8C2-F1D232AE4947}" srcOrd="0" destOrd="0" presId="urn:microsoft.com/office/officeart/2005/8/layout/radial6"/>
    <dgm:cxn modelId="{FA88013D-B7A4-438F-ACC3-B4FB67B5A815}" srcId="{A93C5C5F-529D-48FF-9501-A18EE7D8FA26}" destId="{AC2C1FF2-ECF9-4BCD-9251-F842DC802C7E}" srcOrd="0" destOrd="0" parTransId="{77593FF3-7356-4C2D-9737-AC80ECEC9BF5}" sibTransId="{52AE0AB3-86D1-4D18-A400-FD8F793906AE}"/>
    <dgm:cxn modelId="{00EBAE5E-07DC-4559-93A5-50773EFA2C15}" srcId="{EE30CCBF-9C17-4055-91A3-B8C4DBD34995}" destId="{A93C5C5F-529D-48FF-9501-A18EE7D8FA26}" srcOrd="0" destOrd="0" parTransId="{D570822B-8527-4348-A797-992CC38D70C1}" sibTransId="{3747817E-444A-4ADB-A45F-C8EDACD66781}"/>
    <dgm:cxn modelId="{FAE0C366-B686-418F-9D30-4B1C1D946344}" type="presOf" srcId="{A93C5C5F-529D-48FF-9501-A18EE7D8FA26}" destId="{B38CD6D6-F977-462A-A062-05A88472A0FA}" srcOrd="0" destOrd="0" presId="urn:microsoft.com/office/officeart/2005/8/layout/radial6"/>
    <dgm:cxn modelId="{D8450368-8B0A-4879-88EF-3FF1DDEF75BD}" type="presOf" srcId="{52AE0AB3-86D1-4D18-A400-FD8F793906AE}" destId="{D82D6253-D0DC-4B06-A2FC-25844635E8E4}" srcOrd="0" destOrd="0" presId="urn:microsoft.com/office/officeart/2005/8/layout/radial6"/>
    <dgm:cxn modelId="{46B28A82-855D-434C-874F-8C6427266CFD}" type="presOf" srcId="{EE30CCBF-9C17-4055-91A3-B8C4DBD34995}" destId="{B85F700C-2664-48D2-B5BE-F04667F630F8}" srcOrd="0" destOrd="0" presId="urn:microsoft.com/office/officeart/2005/8/layout/radial6"/>
    <dgm:cxn modelId="{11DF96B0-4C16-4B3B-915E-9455E1861E32}" srcId="{A93C5C5F-529D-48FF-9501-A18EE7D8FA26}" destId="{CD20A102-DEF6-4D57-A556-AE1CB7D8E792}" srcOrd="2" destOrd="0" parTransId="{9BB00207-D54B-4684-BCB9-EB9140998390}" sibTransId="{022CFD5D-8D60-4164-92F6-77708185FA41}"/>
    <dgm:cxn modelId="{5335D1C2-A448-4863-9129-6555E9DEAE2A}" type="presOf" srcId="{3B31E6BA-15C8-484E-8508-1B4248E2F707}" destId="{7A4958CB-019B-4AE3-8A32-442FB908DE46}" srcOrd="0" destOrd="0" presId="urn:microsoft.com/office/officeart/2005/8/layout/radial6"/>
    <dgm:cxn modelId="{8438D4C3-66C8-48FC-B77C-4CB4E88ED41A}" type="presOf" srcId="{022CFD5D-8D60-4164-92F6-77708185FA41}" destId="{0626C3E9-6869-4891-BAA9-7E3AADD60FE2}" srcOrd="0" destOrd="0" presId="urn:microsoft.com/office/officeart/2005/8/layout/radial6"/>
    <dgm:cxn modelId="{822AD1EC-EE27-4B6A-9D09-645FB2A071AF}" type="presOf" srcId="{CD20A102-DEF6-4D57-A556-AE1CB7D8E792}" destId="{09876548-D4CA-4067-9B42-DE379E99261C}" srcOrd="0" destOrd="0" presId="urn:microsoft.com/office/officeart/2005/8/layout/radial6"/>
    <dgm:cxn modelId="{38A7A7C7-8A6D-4CDB-8141-634826F936D5}" type="presParOf" srcId="{B85F700C-2664-48D2-B5BE-F04667F630F8}" destId="{B38CD6D6-F977-462A-A062-05A88472A0FA}" srcOrd="0" destOrd="0" presId="urn:microsoft.com/office/officeart/2005/8/layout/radial6"/>
    <dgm:cxn modelId="{A534FBFE-C0E1-4F7D-A00F-8A14035062ED}" type="presParOf" srcId="{B85F700C-2664-48D2-B5BE-F04667F630F8}" destId="{247180E2-9E79-45B0-A8C2-F1D232AE4947}" srcOrd="1" destOrd="0" presId="urn:microsoft.com/office/officeart/2005/8/layout/radial6"/>
    <dgm:cxn modelId="{8713377E-623E-4BCC-BB0B-64B5DD3A3DAD}" type="presParOf" srcId="{B85F700C-2664-48D2-B5BE-F04667F630F8}" destId="{3726C0BC-41F7-4BCA-899E-8D2F1514395F}" srcOrd="2" destOrd="0" presId="urn:microsoft.com/office/officeart/2005/8/layout/radial6"/>
    <dgm:cxn modelId="{298CFF0D-02B9-47ED-AE68-3AA2487242A7}" type="presParOf" srcId="{B85F700C-2664-48D2-B5BE-F04667F630F8}" destId="{D82D6253-D0DC-4B06-A2FC-25844635E8E4}" srcOrd="3" destOrd="0" presId="urn:microsoft.com/office/officeart/2005/8/layout/radial6"/>
    <dgm:cxn modelId="{88BAA760-903F-4022-B106-8C86AFEB83A9}" type="presParOf" srcId="{B85F700C-2664-48D2-B5BE-F04667F630F8}" destId="{7A4958CB-019B-4AE3-8A32-442FB908DE46}" srcOrd="4" destOrd="0" presId="urn:microsoft.com/office/officeart/2005/8/layout/radial6"/>
    <dgm:cxn modelId="{400E041C-77D6-4C94-8133-8127715D2BB1}" type="presParOf" srcId="{B85F700C-2664-48D2-B5BE-F04667F630F8}" destId="{2C5DFE63-4DDA-488E-8BF3-913DA8407808}" srcOrd="5" destOrd="0" presId="urn:microsoft.com/office/officeart/2005/8/layout/radial6"/>
    <dgm:cxn modelId="{DF15E743-0AD8-464A-9A28-69D2F501A219}" type="presParOf" srcId="{B85F700C-2664-48D2-B5BE-F04667F630F8}" destId="{D2C98788-ACAB-4E29-80CA-84898D837220}" srcOrd="6" destOrd="0" presId="urn:microsoft.com/office/officeart/2005/8/layout/radial6"/>
    <dgm:cxn modelId="{D4F11ED7-30B5-4713-85D4-149EC23DD5C4}" type="presParOf" srcId="{B85F700C-2664-48D2-B5BE-F04667F630F8}" destId="{09876548-D4CA-4067-9B42-DE379E99261C}" srcOrd="7" destOrd="0" presId="urn:microsoft.com/office/officeart/2005/8/layout/radial6"/>
    <dgm:cxn modelId="{7142D081-6785-41D5-86F2-BEBB144019E1}" type="presParOf" srcId="{B85F700C-2664-48D2-B5BE-F04667F630F8}" destId="{BAD5EAD9-755C-4D69-9C40-1FEF58CC2E9C}" srcOrd="8" destOrd="0" presId="urn:microsoft.com/office/officeart/2005/8/layout/radial6"/>
    <dgm:cxn modelId="{D02CCCCC-981E-4840-B24F-475D55647775}" type="presParOf" srcId="{B85F700C-2664-48D2-B5BE-F04667F630F8}" destId="{0626C3E9-6869-4891-BAA9-7E3AADD60FE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A7B427-839E-49C3-8159-DBFA0F0E0750}" type="doc">
      <dgm:prSet loTypeId="urn:microsoft.com/office/officeart/2005/8/layout/hList7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FE9641BD-D6CB-4D17-ABA5-EC642FE4001D}">
      <dgm:prSet custT="1"/>
      <dgm:spPr/>
      <dgm:t>
        <a:bodyPr/>
        <a:lstStyle/>
        <a:p>
          <a:r>
            <a:rPr lang="fr-FR" sz="2400" b="0" i="0" dirty="0"/>
            <a:t>Amélioration</a:t>
          </a:r>
          <a:endParaRPr lang="fr-FR" sz="1900" dirty="0"/>
        </a:p>
      </dgm:t>
    </dgm:pt>
    <dgm:pt modelId="{61918EC9-F73C-44B8-B934-341BBB37D31C}" type="parTrans" cxnId="{9440CA2C-6572-463F-B29F-9CECA72024C5}">
      <dgm:prSet/>
      <dgm:spPr/>
      <dgm:t>
        <a:bodyPr/>
        <a:lstStyle/>
        <a:p>
          <a:endParaRPr lang="fr-FR"/>
        </a:p>
      </dgm:t>
    </dgm:pt>
    <dgm:pt modelId="{4345B154-8553-4075-8696-881EB84742C5}" type="sibTrans" cxnId="{9440CA2C-6572-463F-B29F-9CECA72024C5}">
      <dgm:prSet/>
      <dgm:spPr/>
      <dgm:t>
        <a:bodyPr/>
        <a:lstStyle/>
        <a:p>
          <a:endParaRPr lang="fr-FR"/>
        </a:p>
      </dgm:t>
    </dgm:pt>
    <dgm:pt modelId="{FB7668F7-4C4E-4FE8-BCB0-17159A9573BA}">
      <dgm:prSet custT="1"/>
      <dgm:spPr/>
      <dgm:t>
        <a:bodyPr/>
        <a:lstStyle/>
        <a:p>
          <a:r>
            <a:rPr lang="fr-FR" sz="3200" b="0" i="0" dirty="0"/>
            <a:t>Statistique</a:t>
          </a:r>
          <a:r>
            <a:rPr lang="fr-FR" sz="1900" b="0" i="0" dirty="0"/>
            <a:t> </a:t>
          </a:r>
          <a:endParaRPr lang="fr-FR" sz="1900" dirty="0"/>
        </a:p>
      </dgm:t>
    </dgm:pt>
    <dgm:pt modelId="{84B64B28-7B15-45B0-B651-898F0E5E6281}" type="parTrans" cxnId="{386D4144-F2DF-4BB0-972C-B88A2E2057CF}">
      <dgm:prSet/>
      <dgm:spPr/>
      <dgm:t>
        <a:bodyPr/>
        <a:lstStyle/>
        <a:p>
          <a:endParaRPr lang="fr-FR"/>
        </a:p>
      </dgm:t>
    </dgm:pt>
    <dgm:pt modelId="{CC6FF1C0-C1F2-4CE9-96EB-14A1E0F975F1}" type="sibTrans" cxnId="{386D4144-F2DF-4BB0-972C-B88A2E2057CF}">
      <dgm:prSet/>
      <dgm:spPr/>
      <dgm:t>
        <a:bodyPr/>
        <a:lstStyle/>
        <a:p>
          <a:endParaRPr lang="fr-FR"/>
        </a:p>
      </dgm:t>
    </dgm:pt>
    <dgm:pt modelId="{A8609004-B527-41E6-A1B3-135057F2805F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sz="3200" dirty="0"/>
            <a:t>Analyse</a:t>
          </a:r>
          <a:endParaRPr lang="fr-FR" sz="1900" dirty="0"/>
        </a:p>
      </dgm:t>
    </dgm:pt>
    <dgm:pt modelId="{F70C7D9B-6530-4988-809F-9082556EBAFE}" type="sibTrans" cxnId="{93A274A6-7EEF-4DAB-97CE-AAA8C70576F5}">
      <dgm:prSet/>
      <dgm:spPr/>
      <dgm:t>
        <a:bodyPr/>
        <a:lstStyle/>
        <a:p>
          <a:endParaRPr lang="fr-FR"/>
        </a:p>
      </dgm:t>
    </dgm:pt>
    <dgm:pt modelId="{9E747826-C592-4398-9CF3-61D223CE7374}" type="parTrans" cxnId="{93A274A6-7EEF-4DAB-97CE-AAA8C70576F5}">
      <dgm:prSet/>
      <dgm:spPr/>
      <dgm:t>
        <a:bodyPr/>
        <a:lstStyle/>
        <a:p>
          <a:endParaRPr lang="fr-FR"/>
        </a:p>
      </dgm:t>
    </dgm:pt>
    <dgm:pt modelId="{639A31BE-A89D-4D9C-9B50-6B14EBE7A759}">
      <dgm:prSet custT="1">
        <dgm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sz="1800" dirty="0"/>
            <a:t>Recommandation</a:t>
          </a:r>
          <a:endParaRPr lang="fr-FR" sz="1900" dirty="0"/>
        </a:p>
      </dgm:t>
    </dgm:pt>
    <dgm:pt modelId="{E75B66C1-8B1A-403B-A561-BC26DD17C848}" type="parTrans" cxnId="{E85DB297-4CBD-46AA-A918-7FF2357C1BBC}">
      <dgm:prSet/>
      <dgm:spPr/>
      <dgm:t>
        <a:bodyPr/>
        <a:lstStyle/>
        <a:p>
          <a:endParaRPr lang="fr-FR"/>
        </a:p>
      </dgm:t>
    </dgm:pt>
    <dgm:pt modelId="{73CE867A-D77E-4B5E-A461-CCF22E2A2FC3}" type="sibTrans" cxnId="{E85DB297-4CBD-46AA-A918-7FF2357C1BBC}">
      <dgm:prSet/>
      <dgm:spPr/>
      <dgm:t>
        <a:bodyPr/>
        <a:lstStyle/>
        <a:p>
          <a:endParaRPr lang="fr-FR"/>
        </a:p>
      </dgm:t>
    </dgm:pt>
    <dgm:pt modelId="{E1600B30-C4C9-40D2-AAB7-701EB315E9D1}" type="pres">
      <dgm:prSet presAssocID="{D3A7B427-839E-49C3-8159-DBFA0F0E0750}" presName="Name0" presStyleCnt="0">
        <dgm:presLayoutVars>
          <dgm:dir/>
          <dgm:resizeHandles val="exact"/>
        </dgm:presLayoutVars>
      </dgm:prSet>
      <dgm:spPr/>
    </dgm:pt>
    <dgm:pt modelId="{0B1F0115-5FD0-43F3-8BA3-8E25A56AF197}" type="pres">
      <dgm:prSet presAssocID="{D3A7B427-839E-49C3-8159-DBFA0F0E0750}" presName="fgShape" presStyleLbl="fgShp" presStyleIdx="0" presStyleCnt="1"/>
      <dgm:spPr/>
    </dgm:pt>
    <dgm:pt modelId="{C94CF756-D1EA-4774-8F39-B3090F9468D8}" type="pres">
      <dgm:prSet presAssocID="{D3A7B427-839E-49C3-8159-DBFA0F0E0750}" presName="linComp" presStyleCnt="0"/>
      <dgm:spPr/>
    </dgm:pt>
    <dgm:pt modelId="{F4A4D3A9-7AC0-4DA9-A32D-AE2E41A1FC9E}" type="pres">
      <dgm:prSet presAssocID="{FE9641BD-D6CB-4D17-ABA5-EC642FE4001D}" presName="compNode" presStyleCnt="0"/>
      <dgm:spPr/>
    </dgm:pt>
    <dgm:pt modelId="{4332320E-6A5A-4FC3-AA7C-1E4FD66C7A3D}" type="pres">
      <dgm:prSet presAssocID="{FE9641BD-D6CB-4D17-ABA5-EC642FE4001D}" presName="bkgdShape" presStyleLbl="node1" presStyleIdx="0" presStyleCnt="4"/>
      <dgm:spPr/>
    </dgm:pt>
    <dgm:pt modelId="{A25C5CF1-DADD-4620-8578-43EF93C92E7F}" type="pres">
      <dgm:prSet presAssocID="{FE9641BD-D6CB-4D17-ABA5-EC642FE4001D}" presName="nodeTx" presStyleLbl="node1" presStyleIdx="0" presStyleCnt="4">
        <dgm:presLayoutVars>
          <dgm:bulletEnabled val="1"/>
        </dgm:presLayoutVars>
      </dgm:prSet>
      <dgm:spPr/>
    </dgm:pt>
    <dgm:pt modelId="{871CDAD3-E9C9-49DE-B4EC-D002445FA880}" type="pres">
      <dgm:prSet presAssocID="{FE9641BD-D6CB-4D17-ABA5-EC642FE4001D}" presName="invisiNode" presStyleLbl="node1" presStyleIdx="0" presStyleCnt="4"/>
      <dgm:spPr/>
    </dgm:pt>
    <dgm:pt modelId="{9D5CA787-E24B-4AFC-8454-18AC6A77D027}" type="pres">
      <dgm:prSet presAssocID="{FE9641BD-D6CB-4D17-ABA5-EC642FE4001D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élioration continue avec un remplissage uni"/>
        </a:ext>
      </dgm:extLst>
    </dgm:pt>
    <dgm:pt modelId="{DF479785-A66C-432B-9EB7-C5BFD228B4FE}" type="pres">
      <dgm:prSet presAssocID="{4345B154-8553-4075-8696-881EB84742C5}" presName="sibTrans" presStyleLbl="sibTrans2D1" presStyleIdx="0" presStyleCnt="0"/>
      <dgm:spPr/>
    </dgm:pt>
    <dgm:pt modelId="{E20F5234-15A1-4202-ADCA-6F56F284A52C}" type="pres">
      <dgm:prSet presAssocID="{FB7668F7-4C4E-4FE8-BCB0-17159A9573BA}" presName="compNode" presStyleCnt="0"/>
      <dgm:spPr/>
    </dgm:pt>
    <dgm:pt modelId="{4D3050CF-A807-4800-8CEA-C14DA262A0B7}" type="pres">
      <dgm:prSet presAssocID="{FB7668F7-4C4E-4FE8-BCB0-17159A9573BA}" presName="bkgdShape" presStyleLbl="node1" presStyleIdx="1" presStyleCnt="4"/>
      <dgm:spPr/>
    </dgm:pt>
    <dgm:pt modelId="{22FB0695-869E-43FB-8B56-552AADD56981}" type="pres">
      <dgm:prSet presAssocID="{FB7668F7-4C4E-4FE8-BCB0-17159A9573BA}" presName="nodeTx" presStyleLbl="node1" presStyleIdx="1" presStyleCnt="4">
        <dgm:presLayoutVars>
          <dgm:bulletEnabled val="1"/>
        </dgm:presLayoutVars>
      </dgm:prSet>
      <dgm:spPr/>
    </dgm:pt>
    <dgm:pt modelId="{A25B46A7-2DAD-4747-8B3C-29CDE6E4B8BC}" type="pres">
      <dgm:prSet presAssocID="{FB7668F7-4C4E-4FE8-BCB0-17159A9573BA}" presName="invisiNode" presStyleLbl="node1" presStyleIdx="1" presStyleCnt="4"/>
      <dgm:spPr/>
    </dgm:pt>
    <dgm:pt modelId="{2CE3C66A-1BA9-4E61-88C0-548CFA665780}" type="pres">
      <dgm:prSet presAssocID="{FB7668F7-4C4E-4FE8-BCB0-17159A9573BA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ques avec un remplissage uni"/>
        </a:ext>
      </dgm:extLst>
    </dgm:pt>
    <dgm:pt modelId="{B58CEADA-10E5-44A4-99BC-806CA760AD35}" type="pres">
      <dgm:prSet presAssocID="{CC6FF1C0-C1F2-4CE9-96EB-14A1E0F975F1}" presName="sibTrans" presStyleLbl="sibTrans2D1" presStyleIdx="0" presStyleCnt="0"/>
      <dgm:spPr/>
    </dgm:pt>
    <dgm:pt modelId="{EB99DD37-5401-49C7-850D-2C294D09234F}" type="pres">
      <dgm:prSet presAssocID="{A8609004-B527-41E6-A1B3-135057F2805F}" presName="compNode" presStyleCnt="0"/>
      <dgm:spPr/>
    </dgm:pt>
    <dgm:pt modelId="{062C27EE-BFA7-4347-A155-EC4B5496AE4E}" type="pres">
      <dgm:prSet presAssocID="{A8609004-B527-41E6-A1B3-135057F2805F}" presName="bkgdShape" presStyleLbl="node1" presStyleIdx="2" presStyleCnt="4"/>
      <dgm:spPr/>
    </dgm:pt>
    <dgm:pt modelId="{5EFC5AF6-E0C3-418F-8A14-195CEBE79EAD}" type="pres">
      <dgm:prSet presAssocID="{A8609004-B527-41E6-A1B3-135057F2805F}" presName="nodeTx" presStyleLbl="node1" presStyleIdx="2" presStyleCnt="4">
        <dgm:presLayoutVars>
          <dgm:bulletEnabled val="1"/>
        </dgm:presLayoutVars>
      </dgm:prSet>
      <dgm:spPr/>
    </dgm:pt>
    <dgm:pt modelId="{E7DFE0FA-B6C8-448F-9487-247D04D94F4D}" type="pres">
      <dgm:prSet presAssocID="{A8609004-B527-41E6-A1B3-135057F2805F}" presName="invisiNode" presStyleLbl="node1" presStyleIdx="2" presStyleCnt="4"/>
      <dgm:spPr/>
    </dgm:pt>
    <dgm:pt modelId="{C792E3A4-9C4B-4F75-AF08-1297FA13AF47}" type="pres">
      <dgm:prSet presAssocID="{A8609004-B527-41E6-A1B3-135057F2805F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herche avec un remplissage uni"/>
        </a:ext>
      </dgm:extLst>
    </dgm:pt>
    <dgm:pt modelId="{487A7DED-9C4F-41CD-B58B-1EA1F7C165CC}" type="pres">
      <dgm:prSet presAssocID="{F70C7D9B-6530-4988-809F-9082556EBAFE}" presName="sibTrans" presStyleLbl="sibTrans2D1" presStyleIdx="0" presStyleCnt="0"/>
      <dgm:spPr/>
    </dgm:pt>
    <dgm:pt modelId="{41E3D935-F6C5-4C8D-85A0-95A14B67A08A}" type="pres">
      <dgm:prSet presAssocID="{639A31BE-A89D-4D9C-9B50-6B14EBE7A759}" presName="compNode" presStyleCnt="0"/>
      <dgm:spPr/>
    </dgm:pt>
    <dgm:pt modelId="{F9F1417C-0EDF-4428-9972-9F6625C29B2F}" type="pres">
      <dgm:prSet presAssocID="{639A31BE-A89D-4D9C-9B50-6B14EBE7A759}" presName="bkgdShape" presStyleLbl="node1" presStyleIdx="3" presStyleCnt="4"/>
      <dgm:spPr/>
    </dgm:pt>
    <dgm:pt modelId="{E22E1B0B-084D-4C95-9FE6-500FB9A5235E}" type="pres">
      <dgm:prSet presAssocID="{639A31BE-A89D-4D9C-9B50-6B14EBE7A759}" presName="nodeTx" presStyleLbl="node1" presStyleIdx="3" presStyleCnt="4">
        <dgm:presLayoutVars>
          <dgm:bulletEnabled val="1"/>
        </dgm:presLayoutVars>
      </dgm:prSet>
      <dgm:spPr/>
    </dgm:pt>
    <dgm:pt modelId="{240C37F5-09AE-44B9-91C1-CC81900BFE56}" type="pres">
      <dgm:prSet presAssocID="{639A31BE-A89D-4D9C-9B50-6B14EBE7A759}" presName="invisiNode" presStyleLbl="node1" presStyleIdx="3" presStyleCnt="4"/>
      <dgm:spPr/>
    </dgm:pt>
    <dgm:pt modelId="{7EE2D38A-6FA8-4076-B627-17ABF3B563ED}" type="pres">
      <dgm:prSet presAssocID="{639A31BE-A89D-4D9C-9B50-6B14EBE7A759}" presName="imagNode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tour avec un remplissage uni"/>
        </a:ext>
      </dgm:extLst>
    </dgm:pt>
  </dgm:ptLst>
  <dgm:cxnLst>
    <dgm:cxn modelId="{3A521501-779A-4578-A87B-C8EBFE0BE080}" type="presOf" srcId="{FB7668F7-4C4E-4FE8-BCB0-17159A9573BA}" destId="{22FB0695-869E-43FB-8B56-552AADD56981}" srcOrd="1" destOrd="0" presId="urn:microsoft.com/office/officeart/2005/8/layout/hList7"/>
    <dgm:cxn modelId="{525EE607-D871-42AB-91F3-26C54890EFFE}" type="presOf" srcId="{A8609004-B527-41E6-A1B3-135057F2805F}" destId="{5EFC5AF6-E0C3-418F-8A14-195CEBE79EAD}" srcOrd="1" destOrd="0" presId="urn:microsoft.com/office/officeart/2005/8/layout/hList7"/>
    <dgm:cxn modelId="{FBEC861E-C98C-45B3-9CE9-E37F96EE7C27}" type="presOf" srcId="{A8609004-B527-41E6-A1B3-135057F2805F}" destId="{062C27EE-BFA7-4347-A155-EC4B5496AE4E}" srcOrd="0" destOrd="0" presId="urn:microsoft.com/office/officeart/2005/8/layout/hList7"/>
    <dgm:cxn modelId="{B8FF011F-2499-4354-A56E-8791DC3F60F9}" type="presOf" srcId="{F70C7D9B-6530-4988-809F-9082556EBAFE}" destId="{487A7DED-9C4F-41CD-B58B-1EA1F7C165CC}" srcOrd="0" destOrd="0" presId="urn:microsoft.com/office/officeart/2005/8/layout/hList7"/>
    <dgm:cxn modelId="{9440CA2C-6572-463F-B29F-9CECA72024C5}" srcId="{D3A7B427-839E-49C3-8159-DBFA0F0E0750}" destId="{FE9641BD-D6CB-4D17-ABA5-EC642FE4001D}" srcOrd="0" destOrd="0" parTransId="{61918EC9-F73C-44B8-B934-341BBB37D31C}" sibTransId="{4345B154-8553-4075-8696-881EB84742C5}"/>
    <dgm:cxn modelId="{9785AA5D-3763-4DB4-942F-8F2B554D2CEA}" type="presOf" srcId="{FB7668F7-4C4E-4FE8-BCB0-17159A9573BA}" destId="{4D3050CF-A807-4800-8CEA-C14DA262A0B7}" srcOrd="0" destOrd="0" presId="urn:microsoft.com/office/officeart/2005/8/layout/hList7"/>
    <dgm:cxn modelId="{386D4144-F2DF-4BB0-972C-B88A2E2057CF}" srcId="{D3A7B427-839E-49C3-8159-DBFA0F0E0750}" destId="{FB7668F7-4C4E-4FE8-BCB0-17159A9573BA}" srcOrd="1" destOrd="0" parTransId="{84B64B28-7B15-45B0-B651-898F0E5E6281}" sibTransId="{CC6FF1C0-C1F2-4CE9-96EB-14A1E0F975F1}"/>
    <dgm:cxn modelId="{6B747350-B22F-491B-9977-FE44759D8E12}" type="presOf" srcId="{D3A7B427-839E-49C3-8159-DBFA0F0E0750}" destId="{E1600B30-C4C9-40D2-AAB7-701EB315E9D1}" srcOrd="0" destOrd="0" presId="urn:microsoft.com/office/officeart/2005/8/layout/hList7"/>
    <dgm:cxn modelId="{E85DB297-4CBD-46AA-A918-7FF2357C1BBC}" srcId="{D3A7B427-839E-49C3-8159-DBFA0F0E0750}" destId="{639A31BE-A89D-4D9C-9B50-6B14EBE7A759}" srcOrd="3" destOrd="0" parTransId="{E75B66C1-8B1A-403B-A561-BC26DD17C848}" sibTransId="{73CE867A-D77E-4B5E-A461-CCF22E2A2FC3}"/>
    <dgm:cxn modelId="{9176289B-3A91-4036-9C45-E94199C676AC}" type="presOf" srcId="{639A31BE-A89D-4D9C-9B50-6B14EBE7A759}" destId="{E22E1B0B-084D-4C95-9FE6-500FB9A5235E}" srcOrd="1" destOrd="0" presId="urn:microsoft.com/office/officeart/2005/8/layout/hList7"/>
    <dgm:cxn modelId="{93A274A6-7EEF-4DAB-97CE-AAA8C70576F5}" srcId="{D3A7B427-839E-49C3-8159-DBFA0F0E0750}" destId="{A8609004-B527-41E6-A1B3-135057F2805F}" srcOrd="2" destOrd="0" parTransId="{9E747826-C592-4398-9CF3-61D223CE7374}" sibTransId="{F70C7D9B-6530-4988-809F-9082556EBAFE}"/>
    <dgm:cxn modelId="{9341FCBA-7223-41D7-8DE1-9F333A096944}" type="presOf" srcId="{FE9641BD-D6CB-4D17-ABA5-EC642FE4001D}" destId="{4332320E-6A5A-4FC3-AA7C-1E4FD66C7A3D}" srcOrd="0" destOrd="0" presId="urn:microsoft.com/office/officeart/2005/8/layout/hList7"/>
    <dgm:cxn modelId="{BCACA3C7-8EF1-4DEF-BD74-A0D6C0E9C446}" type="presOf" srcId="{CC6FF1C0-C1F2-4CE9-96EB-14A1E0F975F1}" destId="{B58CEADA-10E5-44A4-99BC-806CA760AD35}" srcOrd="0" destOrd="0" presId="urn:microsoft.com/office/officeart/2005/8/layout/hList7"/>
    <dgm:cxn modelId="{B589FBC9-F188-42FE-9A77-D8F058C0FB7D}" type="presOf" srcId="{FE9641BD-D6CB-4D17-ABA5-EC642FE4001D}" destId="{A25C5CF1-DADD-4620-8578-43EF93C92E7F}" srcOrd="1" destOrd="0" presId="urn:microsoft.com/office/officeart/2005/8/layout/hList7"/>
    <dgm:cxn modelId="{AD0F01EC-0A7E-4E1D-AA7B-C8F7C9D39B72}" type="presOf" srcId="{639A31BE-A89D-4D9C-9B50-6B14EBE7A759}" destId="{F9F1417C-0EDF-4428-9972-9F6625C29B2F}" srcOrd="0" destOrd="0" presId="urn:microsoft.com/office/officeart/2005/8/layout/hList7"/>
    <dgm:cxn modelId="{4FADDAEE-46EA-4F5C-9503-A2BB0980EC16}" type="presOf" srcId="{4345B154-8553-4075-8696-881EB84742C5}" destId="{DF479785-A66C-432B-9EB7-C5BFD228B4FE}" srcOrd="0" destOrd="0" presId="urn:microsoft.com/office/officeart/2005/8/layout/hList7"/>
    <dgm:cxn modelId="{7904C43B-AA85-4E19-8339-59E2640F4630}" type="presParOf" srcId="{E1600B30-C4C9-40D2-AAB7-701EB315E9D1}" destId="{0B1F0115-5FD0-43F3-8BA3-8E25A56AF197}" srcOrd="0" destOrd="0" presId="urn:microsoft.com/office/officeart/2005/8/layout/hList7"/>
    <dgm:cxn modelId="{7F0C9711-4526-479D-85BD-072F20247365}" type="presParOf" srcId="{E1600B30-C4C9-40D2-AAB7-701EB315E9D1}" destId="{C94CF756-D1EA-4774-8F39-B3090F9468D8}" srcOrd="1" destOrd="0" presId="urn:microsoft.com/office/officeart/2005/8/layout/hList7"/>
    <dgm:cxn modelId="{FB2BDBAD-8DDE-4A57-9675-F9F8DD1AA8B7}" type="presParOf" srcId="{C94CF756-D1EA-4774-8F39-B3090F9468D8}" destId="{F4A4D3A9-7AC0-4DA9-A32D-AE2E41A1FC9E}" srcOrd="0" destOrd="0" presId="urn:microsoft.com/office/officeart/2005/8/layout/hList7"/>
    <dgm:cxn modelId="{F0C030B7-9CAD-411D-9555-51BC598D6E3D}" type="presParOf" srcId="{F4A4D3A9-7AC0-4DA9-A32D-AE2E41A1FC9E}" destId="{4332320E-6A5A-4FC3-AA7C-1E4FD66C7A3D}" srcOrd="0" destOrd="0" presId="urn:microsoft.com/office/officeart/2005/8/layout/hList7"/>
    <dgm:cxn modelId="{7980A5A2-53AF-49A1-8F81-C0891BE6D05D}" type="presParOf" srcId="{F4A4D3A9-7AC0-4DA9-A32D-AE2E41A1FC9E}" destId="{A25C5CF1-DADD-4620-8578-43EF93C92E7F}" srcOrd="1" destOrd="0" presId="urn:microsoft.com/office/officeart/2005/8/layout/hList7"/>
    <dgm:cxn modelId="{F0493A91-AE28-4F2D-B205-05305A44610B}" type="presParOf" srcId="{F4A4D3A9-7AC0-4DA9-A32D-AE2E41A1FC9E}" destId="{871CDAD3-E9C9-49DE-B4EC-D002445FA880}" srcOrd="2" destOrd="0" presId="urn:microsoft.com/office/officeart/2005/8/layout/hList7"/>
    <dgm:cxn modelId="{A3DC780E-8E84-4F02-B9C3-D399B1F149EA}" type="presParOf" srcId="{F4A4D3A9-7AC0-4DA9-A32D-AE2E41A1FC9E}" destId="{9D5CA787-E24B-4AFC-8454-18AC6A77D027}" srcOrd="3" destOrd="0" presId="urn:microsoft.com/office/officeart/2005/8/layout/hList7"/>
    <dgm:cxn modelId="{973D0577-EBC7-42DD-8C40-1ADCA84D44EA}" type="presParOf" srcId="{C94CF756-D1EA-4774-8F39-B3090F9468D8}" destId="{DF479785-A66C-432B-9EB7-C5BFD228B4FE}" srcOrd="1" destOrd="0" presId="urn:microsoft.com/office/officeart/2005/8/layout/hList7"/>
    <dgm:cxn modelId="{2F00938E-220C-4717-BD87-B1E609246A11}" type="presParOf" srcId="{C94CF756-D1EA-4774-8F39-B3090F9468D8}" destId="{E20F5234-15A1-4202-ADCA-6F56F284A52C}" srcOrd="2" destOrd="0" presId="urn:microsoft.com/office/officeart/2005/8/layout/hList7"/>
    <dgm:cxn modelId="{62058661-7AF5-4D68-ABE1-87C412C35FFD}" type="presParOf" srcId="{E20F5234-15A1-4202-ADCA-6F56F284A52C}" destId="{4D3050CF-A807-4800-8CEA-C14DA262A0B7}" srcOrd="0" destOrd="0" presId="urn:microsoft.com/office/officeart/2005/8/layout/hList7"/>
    <dgm:cxn modelId="{3EB97427-410C-47DF-8EF5-DAB8C9F1B52F}" type="presParOf" srcId="{E20F5234-15A1-4202-ADCA-6F56F284A52C}" destId="{22FB0695-869E-43FB-8B56-552AADD56981}" srcOrd="1" destOrd="0" presId="urn:microsoft.com/office/officeart/2005/8/layout/hList7"/>
    <dgm:cxn modelId="{93263B38-6FE1-46A1-B43E-0A51B2DAEF18}" type="presParOf" srcId="{E20F5234-15A1-4202-ADCA-6F56F284A52C}" destId="{A25B46A7-2DAD-4747-8B3C-29CDE6E4B8BC}" srcOrd="2" destOrd="0" presId="urn:microsoft.com/office/officeart/2005/8/layout/hList7"/>
    <dgm:cxn modelId="{1490CF9A-0232-4420-88B3-7E163651238A}" type="presParOf" srcId="{E20F5234-15A1-4202-ADCA-6F56F284A52C}" destId="{2CE3C66A-1BA9-4E61-88C0-548CFA665780}" srcOrd="3" destOrd="0" presId="urn:microsoft.com/office/officeart/2005/8/layout/hList7"/>
    <dgm:cxn modelId="{3BBCE32A-A110-460E-A2BB-635C55FC7023}" type="presParOf" srcId="{C94CF756-D1EA-4774-8F39-B3090F9468D8}" destId="{B58CEADA-10E5-44A4-99BC-806CA760AD35}" srcOrd="3" destOrd="0" presId="urn:microsoft.com/office/officeart/2005/8/layout/hList7"/>
    <dgm:cxn modelId="{2DD22E32-1A13-424C-B49C-FC7F8024FE55}" type="presParOf" srcId="{C94CF756-D1EA-4774-8F39-B3090F9468D8}" destId="{EB99DD37-5401-49C7-850D-2C294D09234F}" srcOrd="4" destOrd="0" presId="urn:microsoft.com/office/officeart/2005/8/layout/hList7"/>
    <dgm:cxn modelId="{5FF107D6-C5C4-486A-A68A-CA3F590779B6}" type="presParOf" srcId="{EB99DD37-5401-49C7-850D-2C294D09234F}" destId="{062C27EE-BFA7-4347-A155-EC4B5496AE4E}" srcOrd="0" destOrd="0" presId="urn:microsoft.com/office/officeart/2005/8/layout/hList7"/>
    <dgm:cxn modelId="{C5EFB0E0-8ACC-4AC7-B4B3-6B93316A4DAF}" type="presParOf" srcId="{EB99DD37-5401-49C7-850D-2C294D09234F}" destId="{5EFC5AF6-E0C3-418F-8A14-195CEBE79EAD}" srcOrd="1" destOrd="0" presId="urn:microsoft.com/office/officeart/2005/8/layout/hList7"/>
    <dgm:cxn modelId="{A48A08D3-48B7-404D-9717-6D27B55AD5AF}" type="presParOf" srcId="{EB99DD37-5401-49C7-850D-2C294D09234F}" destId="{E7DFE0FA-B6C8-448F-9487-247D04D94F4D}" srcOrd="2" destOrd="0" presId="urn:microsoft.com/office/officeart/2005/8/layout/hList7"/>
    <dgm:cxn modelId="{7F43A41B-FA75-4687-B0E9-131FE1380833}" type="presParOf" srcId="{EB99DD37-5401-49C7-850D-2C294D09234F}" destId="{C792E3A4-9C4B-4F75-AF08-1297FA13AF47}" srcOrd="3" destOrd="0" presId="urn:microsoft.com/office/officeart/2005/8/layout/hList7"/>
    <dgm:cxn modelId="{3D7990DC-9763-4606-9AE9-2698E7E84432}" type="presParOf" srcId="{C94CF756-D1EA-4774-8F39-B3090F9468D8}" destId="{487A7DED-9C4F-41CD-B58B-1EA1F7C165CC}" srcOrd="5" destOrd="0" presId="urn:microsoft.com/office/officeart/2005/8/layout/hList7"/>
    <dgm:cxn modelId="{D554BF73-FEF1-44A1-9BA5-AAD3A27F3860}" type="presParOf" srcId="{C94CF756-D1EA-4774-8F39-B3090F9468D8}" destId="{41E3D935-F6C5-4C8D-85A0-95A14B67A08A}" srcOrd="6" destOrd="0" presId="urn:microsoft.com/office/officeart/2005/8/layout/hList7"/>
    <dgm:cxn modelId="{24FE027A-CE87-4061-861A-93B5491EAB1F}" type="presParOf" srcId="{41E3D935-F6C5-4C8D-85A0-95A14B67A08A}" destId="{F9F1417C-0EDF-4428-9972-9F6625C29B2F}" srcOrd="0" destOrd="0" presId="urn:microsoft.com/office/officeart/2005/8/layout/hList7"/>
    <dgm:cxn modelId="{9DBCD222-E53A-4C0F-BAA9-78AA9A43EBAF}" type="presParOf" srcId="{41E3D935-F6C5-4C8D-85A0-95A14B67A08A}" destId="{E22E1B0B-084D-4C95-9FE6-500FB9A5235E}" srcOrd="1" destOrd="0" presId="urn:microsoft.com/office/officeart/2005/8/layout/hList7"/>
    <dgm:cxn modelId="{76E9BAA0-03C2-4AEB-9179-3009F56E21EA}" type="presParOf" srcId="{41E3D935-F6C5-4C8D-85A0-95A14B67A08A}" destId="{240C37F5-09AE-44B9-91C1-CC81900BFE56}" srcOrd="2" destOrd="0" presId="urn:microsoft.com/office/officeart/2005/8/layout/hList7"/>
    <dgm:cxn modelId="{7020A1DF-8606-4E9D-85D3-550AC7057D17}" type="presParOf" srcId="{41E3D935-F6C5-4C8D-85A0-95A14B67A08A}" destId="{7EE2D38A-6FA8-4076-B627-17ABF3B563E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866C97-0A47-4DFD-A7B6-0324D666FE8F}">
      <dsp:nvSpPr>
        <dsp:cNvPr id="0" name=""/>
        <dsp:cNvSpPr/>
      </dsp:nvSpPr>
      <dsp:spPr>
        <a:xfrm>
          <a:off x="950385" y="162908"/>
          <a:ext cx="3233106" cy="1122815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3DDE07-DA06-42A5-9310-5CEAE3AE7E1C}">
      <dsp:nvSpPr>
        <dsp:cNvPr id="0" name=""/>
        <dsp:cNvSpPr/>
      </dsp:nvSpPr>
      <dsp:spPr>
        <a:xfrm>
          <a:off x="2258665" y="2912302"/>
          <a:ext cx="626571" cy="401005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F8B11-5FBA-41A3-8B6B-DA92E284F538}">
      <dsp:nvSpPr>
        <dsp:cNvPr id="0" name=""/>
        <dsp:cNvSpPr/>
      </dsp:nvSpPr>
      <dsp:spPr>
        <a:xfrm>
          <a:off x="1068180" y="3233106"/>
          <a:ext cx="3007541" cy="751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Notre projet</a:t>
          </a:r>
        </a:p>
      </dsp:txBody>
      <dsp:txXfrm>
        <a:off x="1068180" y="3233106"/>
        <a:ext cx="3007541" cy="751885"/>
      </dsp:txXfrm>
    </dsp:sp>
    <dsp:sp modelId="{390C0A22-A2E6-4B86-917A-663AEC813FA9}">
      <dsp:nvSpPr>
        <dsp:cNvPr id="0" name=""/>
        <dsp:cNvSpPr/>
      </dsp:nvSpPr>
      <dsp:spPr>
        <a:xfrm>
          <a:off x="2125832" y="1372441"/>
          <a:ext cx="1127827" cy="112782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Paris</a:t>
          </a:r>
        </a:p>
      </dsp:txBody>
      <dsp:txXfrm>
        <a:off x="2290998" y="1537607"/>
        <a:ext cx="797495" cy="797495"/>
      </dsp:txXfrm>
    </dsp:sp>
    <dsp:sp modelId="{ADBECDA4-ED2A-422F-B4CB-7D69911974FC}">
      <dsp:nvSpPr>
        <dsp:cNvPr id="0" name=""/>
        <dsp:cNvSpPr/>
      </dsp:nvSpPr>
      <dsp:spPr>
        <a:xfrm>
          <a:off x="1318809" y="526319"/>
          <a:ext cx="1127827" cy="1127827"/>
        </a:xfrm>
        <a:prstGeom prst="ellipse">
          <a:avLst/>
        </a:prstGeom>
        <a:solidFill>
          <a:schemeClr val="accent5">
            <a:hueOff val="3118619"/>
            <a:satOff val="-2006"/>
            <a:lumOff val="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Strasbourg</a:t>
          </a:r>
        </a:p>
      </dsp:txBody>
      <dsp:txXfrm>
        <a:off x="1483975" y="691485"/>
        <a:ext cx="797495" cy="797495"/>
      </dsp:txXfrm>
    </dsp:sp>
    <dsp:sp modelId="{A598A8AD-9C43-4E9B-ADD5-55C601FB8074}">
      <dsp:nvSpPr>
        <dsp:cNvPr id="0" name=""/>
        <dsp:cNvSpPr/>
      </dsp:nvSpPr>
      <dsp:spPr>
        <a:xfrm>
          <a:off x="2471700" y="253635"/>
          <a:ext cx="1127827" cy="1127827"/>
        </a:xfrm>
        <a:prstGeom prst="ellipse">
          <a:avLst/>
        </a:prstGeom>
        <a:solidFill>
          <a:schemeClr val="accent5">
            <a:hueOff val="6237238"/>
            <a:satOff val="-4013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800" kern="1200">
              <a:latin typeface="Century Gothic" panose="020B0502020202020204"/>
              <a:ea typeface="+mn-ea"/>
              <a:cs typeface="+mn-cs"/>
            </a:rPr>
            <a:t>Londre</a:t>
          </a:r>
          <a:endParaRPr lang="fr-FR" sz="800" kern="1200" dirty="0">
            <a:latin typeface="Century Gothic" panose="020B0502020202020204"/>
            <a:ea typeface="+mn-ea"/>
            <a:cs typeface="+mn-cs"/>
          </a:endParaRPr>
        </a:p>
      </dsp:txBody>
      <dsp:txXfrm>
        <a:off x="2636866" y="418801"/>
        <a:ext cx="797495" cy="797495"/>
      </dsp:txXfrm>
    </dsp:sp>
    <dsp:sp modelId="{F4ECB56A-14E8-46E1-BF80-460E8331A3B1}">
      <dsp:nvSpPr>
        <dsp:cNvPr id="0" name=""/>
        <dsp:cNvSpPr/>
      </dsp:nvSpPr>
      <dsp:spPr>
        <a:xfrm>
          <a:off x="817552" y="25062"/>
          <a:ext cx="3508798" cy="280703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FF94F-D9A7-417A-96D4-4E2D64B7DA61}">
      <dsp:nvSpPr>
        <dsp:cNvPr id="0" name=""/>
        <dsp:cNvSpPr/>
      </dsp:nvSpPr>
      <dsp:spPr>
        <a:xfrm>
          <a:off x="2294527" y="1468570"/>
          <a:ext cx="1794919" cy="1794919"/>
        </a:xfrm>
        <a:prstGeom prst="gear9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600" kern="1200" dirty="0"/>
            <a:t>Spring Boot</a:t>
          </a:r>
        </a:p>
      </dsp:txBody>
      <dsp:txXfrm>
        <a:off x="2655386" y="1889021"/>
        <a:ext cx="1073201" cy="922626"/>
      </dsp:txXfrm>
    </dsp:sp>
    <dsp:sp modelId="{A7893BD3-10B2-44DB-AF48-A5FF95E7F7EC}">
      <dsp:nvSpPr>
        <dsp:cNvPr id="0" name=""/>
        <dsp:cNvSpPr/>
      </dsp:nvSpPr>
      <dsp:spPr>
        <a:xfrm>
          <a:off x="1250210" y="1044316"/>
          <a:ext cx="1305396" cy="1305396"/>
        </a:xfrm>
        <a:prstGeom prst="gear6">
          <a:avLst/>
        </a:prstGeom>
        <a:gradFill rotWithShape="0">
          <a:gsLst>
            <a:gs pos="0">
              <a:schemeClr val="accent3">
                <a:hueOff val="3283952"/>
                <a:satOff val="-25316"/>
                <a:lumOff val="686"/>
                <a:alphaOff val="0"/>
                <a:tint val="98000"/>
                <a:lumMod val="114000"/>
              </a:schemeClr>
            </a:gs>
            <a:gs pos="100000">
              <a:schemeClr val="accent3">
                <a:hueOff val="3283952"/>
                <a:satOff val="-25316"/>
                <a:lumOff val="68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Spring Web + </a:t>
          </a:r>
          <a:r>
            <a:rPr lang="fr-FR" sz="1100" kern="1200" dirty="0" err="1"/>
            <a:t>Tymeleaf</a:t>
          </a:r>
          <a:endParaRPr lang="fr-FR" sz="1100" kern="1200" dirty="0"/>
        </a:p>
      </dsp:txBody>
      <dsp:txXfrm>
        <a:off x="1578847" y="1374940"/>
        <a:ext cx="648122" cy="644148"/>
      </dsp:txXfrm>
    </dsp:sp>
    <dsp:sp modelId="{17E43923-772C-413F-9BB3-858574EDCE8D}">
      <dsp:nvSpPr>
        <dsp:cNvPr id="0" name=""/>
        <dsp:cNvSpPr/>
      </dsp:nvSpPr>
      <dsp:spPr>
        <a:xfrm rot="20700000">
          <a:off x="1981365" y="143726"/>
          <a:ext cx="1279021" cy="1279021"/>
        </a:xfrm>
        <a:prstGeom prst="gear6">
          <a:avLst/>
        </a:prstGeom>
        <a:gradFill rotWithShape="0">
          <a:gsLst>
            <a:gs pos="0">
              <a:schemeClr val="accent3">
                <a:hueOff val="6567904"/>
                <a:satOff val="-50632"/>
                <a:lumOff val="1373"/>
                <a:alphaOff val="0"/>
                <a:tint val="98000"/>
                <a:lumMod val="114000"/>
              </a:schemeClr>
            </a:gs>
            <a:gs pos="100000">
              <a:schemeClr val="accent3">
                <a:hueOff val="6567904"/>
                <a:satOff val="-50632"/>
                <a:lumOff val="137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Spring </a:t>
          </a:r>
          <a:r>
            <a:rPr lang="fr-FR" sz="1400" kern="1200" dirty="0" err="1"/>
            <a:t>security</a:t>
          </a:r>
          <a:endParaRPr lang="fr-FR" sz="1400" kern="1200" dirty="0"/>
        </a:p>
      </dsp:txBody>
      <dsp:txXfrm rot="-20700000">
        <a:off x="2261892" y="424253"/>
        <a:ext cx="717967" cy="717967"/>
      </dsp:txXfrm>
    </dsp:sp>
    <dsp:sp modelId="{EA9C21D2-3DE7-4471-A8C1-962624C1470B}">
      <dsp:nvSpPr>
        <dsp:cNvPr id="0" name=""/>
        <dsp:cNvSpPr/>
      </dsp:nvSpPr>
      <dsp:spPr>
        <a:xfrm>
          <a:off x="2146562" y="1203331"/>
          <a:ext cx="2297496" cy="2297496"/>
        </a:xfrm>
        <a:prstGeom prst="circularArrow">
          <a:avLst>
            <a:gd name="adj1" fmla="val 4687"/>
            <a:gd name="adj2" fmla="val 299029"/>
            <a:gd name="adj3" fmla="val 2488998"/>
            <a:gd name="adj4" fmla="val 15921092"/>
            <a:gd name="adj5" fmla="val 5469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DDCD93-9115-4B25-84A1-7CAE35FD72F3}">
      <dsp:nvSpPr>
        <dsp:cNvPr id="0" name=""/>
        <dsp:cNvSpPr/>
      </dsp:nvSpPr>
      <dsp:spPr>
        <a:xfrm>
          <a:off x="1019027" y="759476"/>
          <a:ext cx="1669275" cy="166927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3">
                <a:hueOff val="3283952"/>
                <a:satOff val="-25316"/>
                <a:lumOff val="686"/>
                <a:alphaOff val="0"/>
                <a:tint val="98000"/>
                <a:lumMod val="114000"/>
              </a:schemeClr>
            </a:gs>
            <a:gs pos="100000">
              <a:schemeClr val="accent3">
                <a:hueOff val="3283952"/>
                <a:satOff val="-25316"/>
                <a:lumOff val="68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B97AD6-FE85-44D4-87BD-223834D667C2}">
      <dsp:nvSpPr>
        <dsp:cNvPr id="0" name=""/>
        <dsp:cNvSpPr/>
      </dsp:nvSpPr>
      <dsp:spPr>
        <a:xfrm>
          <a:off x="1685514" y="-132432"/>
          <a:ext cx="1799814" cy="179981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3">
                <a:hueOff val="6567904"/>
                <a:satOff val="-50632"/>
                <a:lumOff val="1373"/>
                <a:alphaOff val="0"/>
                <a:tint val="98000"/>
                <a:lumMod val="114000"/>
              </a:schemeClr>
            </a:gs>
            <a:gs pos="100000">
              <a:schemeClr val="accent3">
                <a:hueOff val="6567904"/>
                <a:satOff val="-50632"/>
                <a:lumOff val="137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5ABE0-9A33-489F-93B1-262B6C2A8154}">
      <dsp:nvSpPr>
        <dsp:cNvPr id="0" name=""/>
        <dsp:cNvSpPr/>
      </dsp:nvSpPr>
      <dsp:spPr>
        <a:xfrm rot="10800000">
          <a:off x="2473595" y="136"/>
          <a:ext cx="8831914" cy="996064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237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b="0" i="0" kern="1200" dirty="0"/>
            <a:t>Développements</a:t>
          </a:r>
          <a:endParaRPr lang="fr-FR" sz="2700" kern="1200" dirty="0"/>
        </a:p>
      </dsp:txBody>
      <dsp:txXfrm rot="10800000">
        <a:off x="2722611" y="136"/>
        <a:ext cx="8582898" cy="996064"/>
      </dsp:txXfrm>
    </dsp:sp>
    <dsp:sp modelId="{3AB22343-42E3-4310-8CBA-95AAA434D1F0}">
      <dsp:nvSpPr>
        <dsp:cNvPr id="0" name=""/>
        <dsp:cNvSpPr/>
      </dsp:nvSpPr>
      <dsp:spPr>
        <a:xfrm>
          <a:off x="1975563" y="136"/>
          <a:ext cx="996064" cy="99606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66B2B-C58E-48BF-BC0E-A9B031EFCD65}">
      <dsp:nvSpPr>
        <dsp:cNvPr id="0" name=""/>
        <dsp:cNvSpPr/>
      </dsp:nvSpPr>
      <dsp:spPr>
        <a:xfrm rot="10800000">
          <a:off x="2473595" y="1264213"/>
          <a:ext cx="8831914" cy="99606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237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0" i="0" kern="1200" dirty="0"/>
            <a:t>Vérification par les référents développements</a:t>
          </a:r>
          <a:endParaRPr lang="fr-FR" sz="2800" kern="1200" dirty="0"/>
        </a:p>
      </dsp:txBody>
      <dsp:txXfrm rot="10800000">
        <a:off x="2722611" y="1264213"/>
        <a:ext cx="8582898" cy="996064"/>
      </dsp:txXfrm>
    </dsp:sp>
    <dsp:sp modelId="{D3D48C0E-AB8A-4CB1-8961-34F7BA648703}">
      <dsp:nvSpPr>
        <dsp:cNvPr id="0" name=""/>
        <dsp:cNvSpPr/>
      </dsp:nvSpPr>
      <dsp:spPr>
        <a:xfrm>
          <a:off x="1975563" y="1264213"/>
          <a:ext cx="996064" cy="99606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AF32F-9E18-4326-B2DB-849FA2406B1A}">
      <dsp:nvSpPr>
        <dsp:cNvPr id="0" name=""/>
        <dsp:cNvSpPr/>
      </dsp:nvSpPr>
      <dsp:spPr>
        <a:xfrm rot="10800000">
          <a:off x="2473595" y="2528290"/>
          <a:ext cx="8831914" cy="996064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237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/>
            <a:t>Vérification par les référents qualité</a:t>
          </a:r>
          <a:endParaRPr lang="fr-FR" sz="3200" kern="1200" dirty="0"/>
        </a:p>
      </dsp:txBody>
      <dsp:txXfrm rot="10800000">
        <a:off x="2722611" y="2528290"/>
        <a:ext cx="8582898" cy="996064"/>
      </dsp:txXfrm>
    </dsp:sp>
    <dsp:sp modelId="{14532CEA-2183-4EA9-8CFA-1F3EF3462FBA}">
      <dsp:nvSpPr>
        <dsp:cNvPr id="0" name=""/>
        <dsp:cNvSpPr/>
      </dsp:nvSpPr>
      <dsp:spPr>
        <a:xfrm>
          <a:off x="1975563" y="2528290"/>
          <a:ext cx="996064" cy="99606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D6F79-1BD5-440C-8C6C-87D62EE693E1}">
      <dsp:nvSpPr>
        <dsp:cNvPr id="0" name=""/>
        <dsp:cNvSpPr/>
      </dsp:nvSpPr>
      <dsp:spPr>
        <a:xfrm rot="10800000">
          <a:off x="2473595" y="3792367"/>
          <a:ext cx="8831914" cy="99606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9237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b="0" i="0" kern="1200" dirty="0"/>
            <a:t>Validation fonctionnalité + fusion sur le main</a:t>
          </a:r>
          <a:endParaRPr lang="fr-FR" sz="2800" kern="1200" dirty="0"/>
        </a:p>
      </dsp:txBody>
      <dsp:txXfrm rot="10800000">
        <a:off x="2722611" y="3792367"/>
        <a:ext cx="8582898" cy="996064"/>
      </dsp:txXfrm>
    </dsp:sp>
    <dsp:sp modelId="{7414EDDE-5E29-4B7A-8A21-F9E1FCA968AF}">
      <dsp:nvSpPr>
        <dsp:cNvPr id="0" name=""/>
        <dsp:cNvSpPr/>
      </dsp:nvSpPr>
      <dsp:spPr>
        <a:xfrm>
          <a:off x="1975563" y="3792367"/>
          <a:ext cx="996064" cy="99606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26C3E9-6869-4891-BAA9-7E3AADD60FE2}">
      <dsp:nvSpPr>
        <dsp:cNvPr id="0" name=""/>
        <dsp:cNvSpPr/>
      </dsp:nvSpPr>
      <dsp:spPr>
        <a:xfrm>
          <a:off x="2986967" y="729329"/>
          <a:ext cx="4870678" cy="4870678"/>
        </a:xfrm>
        <a:prstGeom prst="blockArc">
          <a:avLst>
            <a:gd name="adj1" fmla="val 9000000"/>
            <a:gd name="adj2" fmla="val 16200000"/>
            <a:gd name="adj3" fmla="val 4635"/>
          </a:avLst>
        </a:prstGeom>
        <a:gradFill rotWithShape="0">
          <a:gsLst>
            <a:gs pos="0">
              <a:schemeClr val="accent3">
                <a:hueOff val="6567904"/>
                <a:satOff val="-50632"/>
                <a:lumOff val="1373"/>
                <a:alphaOff val="0"/>
                <a:tint val="98000"/>
                <a:lumMod val="114000"/>
              </a:schemeClr>
            </a:gs>
            <a:gs pos="100000">
              <a:schemeClr val="accent3">
                <a:hueOff val="6567904"/>
                <a:satOff val="-50632"/>
                <a:lumOff val="137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C98788-ACAB-4E29-80CA-84898D837220}">
      <dsp:nvSpPr>
        <dsp:cNvPr id="0" name=""/>
        <dsp:cNvSpPr/>
      </dsp:nvSpPr>
      <dsp:spPr>
        <a:xfrm>
          <a:off x="2986967" y="729329"/>
          <a:ext cx="4870678" cy="4870678"/>
        </a:xfrm>
        <a:prstGeom prst="blockArc">
          <a:avLst>
            <a:gd name="adj1" fmla="val 1800000"/>
            <a:gd name="adj2" fmla="val 9000000"/>
            <a:gd name="adj3" fmla="val 4635"/>
          </a:avLst>
        </a:prstGeom>
        <a:gradFill rotWithShape="0">
          <a:gsLst>
            <a:gs pos="0">
              <a:schemeClr val="accent3">
                <a:hueOff val="3283952"/>
                <a:satOff val="-25316"/>
                <a:lumOff val="686"/>
                <a:alphaOff val="0"/>
                <a:tint val="98000"/>
                <a:lumMod val="114000"/>
              </a:schemeClr>
            </a:gs>
            <a:gs pos="100000">
              <a:schemeClr val="accent3">
                <a:hueOff val="3283952"/>
                <a:satOff val="-25316"/>
                <a:lumOff val="68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2D6253-D0DC-4B06-A2FC-25844635E8E4}">
      <dsp:nvSpPr>
        <dsp:cNvPr id="0" name=""/>
        <dsp:cNvSpPr/>
      </dsp:nvSpPr>
      <dsp:spPr>
        <a:xfrm>
          <a:off x="2986967" y="729329"/>
          <a:ext cx="4870678" cy="4870678"/>
        </a:xfrm>
        <a:prstGeom prst="blockArc">
          <a:avLst>
            <a:gd name="adj1" fmla="val 16200000"/>
            <a:gd name="adj2" fmla="val 1800000"/>
            <a:gd name="adj3" fmla="val 4635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8CD6D6-F977-462A-A062-05A88472A0FA}">
      <dsp:nvSpPr>
        <dsp:cNvPr id="0" name=""/>
        <dsp:cNvSpPr/>
      </dsp:nvSpPr>
      <dsp:spPr>
        <a:xfrm>
          <a:off x="4302367" y="2044730"/>
          <a:ext cx="2239878" cy="223987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 err="1"/>
            <a:t>Mattermos</a:t>
          </a:r>
          <a:endParaRPr lang="fr-FR" sz="2300" kern="1200" dirty="0"/>
        </a:p>
      </dsp:txBody>
      <dsp:txXfrm>
        <a:off x="4630390" y="2372753"/>
        <a:ext cx="1583832" cy="1583832"/>
      </dsp:txXfrm>
    </dsp:sp>
    <dsp:sp modelId="{247180E2-9E79-45B0-A8C2-F1D232AE4947}">
      <dsp:nvSpPr>
        <dsp:cNvPr id="0" name=""/>
        <dsp:cNvSpPr/>
      </dsp:nvSpPr>
      <dsp:spPr>
        <a:xfrm>
          <a:off x="4638349" y="1817"/>
          <a:ext cx="1567914" cy="156791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Open Project</a:t>
          </a:r>
        </a:p>
      </dsp:txBody>
      <dsp:txXfrm>
        <a:off x="4867965" y="231433"/>
        <a:ext cx="1108682" cy="1108682"/>
      </dsp:txXfrm>
    </dsp:sp>
    <dsp:sp modelId="{7A4958CB-019B-4AE3-8A32-442FB908DE46}">
      <dsp:nvSpPr>
        <dsp:cNvPr id="0" name=""/>
        <dsp:cNvSpPr/>
      </dsp:nvSpPr>
      <dsp:spPr>
        <a:xfrm>
          <a:off x="6698531" y="3570159"/>
          <a:ext cx="1567914" cy="1567914"/>
        </a:xfrm>
        <a:prstGeom prst="ellipse">
          <a:avLst/>
        </a:prstGeom>
        <a:gradFill rotWithShape="0">
          <a:gsLst>
            <a:gs pos="0">
              <a:schemeClr val="accent3">
                <a:hueOff val="3283952"/>
                <a:satOff val="-25316"/>
                <a:lumOff val="686"/>
                <a:alphaOff val="0"/>
                <a:tint val="98000"/>
                <a:lumMod val="114000"/>
              </a:schemeClr>
            </a:gs>
            <a:gs pos="100000">
              <a:schemeClr val="accent3">
                <a:hueOff val="3283952"/>
                <a:satOff val="-25316"/>
                <a:lumOff val="686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Spring Boot</a:t>
          </a:r>
        </a:p>
      </dsp:txBody>
      <dsp:txXfrm>
        <a:off x="6928147" y="3799775"/>
        <a:ext cx="1108682" cy="1108682"/>
      </dsp:txXfrm>
    </dsp:sp>
    <dsp:sp modelId="{09876548-D4CA-4067-9B42-DE379E99261C}">
      <dsp:nvSpPr>
        <dsp:cNvPr id="0" name=""/>
        <dsp:cNvSpPr/>
      </dsp:nvSpPr>
      <dsp:spPr>
        <a:xfrm>
          <a:off x="2578166" y="3570159"/>
          <a:ext cx="1567914" cy="1567914"/>
        </a:xfrm>
        <a:prstGeom prst="ellipse">
          <a:avLst/>
        </a:prstGeom>
        <a:gradFill rotWithShape="0">
          <a:gsLst>
            <a:gs pos="0">
              <a:schemeClr val="accent3">
                <a:hueOff val="6567904"/>
                <a:satOff val="-50632"/>
                <a:lumOff val="1373"/>
                <a:alphaOff val="0"/>
                <a:tint val="98000"/>
                <a:lumMod val="114000"/>
              </a:schemeClr>
            </a:gs>
            <a:gs pos="100000">
              <a:schemeClr val="accent3">
                <a:hueOff val="6567904"/>
                <a:satOff val="-50632"/>
                <a:lumOff val="1373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Taille du groupe</a:t>
          </a:r>
        </a:p>
      </dsp:txBody>
      <dsp:txXfrm>
        <a:off x="2807782" y="3799775"/>
        <a:ext cx="1108682" cy="11086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2320E-6A5A-4FC3-AA7C-1E4FD66C7A3D}">
      <dsp:nvSpPr>
        <dsp:cNvPr id="0" name=""/>
        <dsp:cNvSpPr/>
      </dsp:nvSpPr>
      <dsp:spPr>
        <a:xfrm>
          <a:off x="2414" y="0"/>
          <a:ext cx="2530519" cy="482065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b="0" i="0" kern="1200" dirty="0"/>
            <a:t>Amélioration</a:t>
          </a:r>
          <a:endParaRPr lang="fr-FR" sz="1900" kern="1200" dirty="0"/>
        </a:p>
      </dsp:txBody>
      <dsp:txXfrm>
        <a:off x="2414" y="1928260"/>
        <a:ext cx="2530519" cy="1928260"/>
      </dsp:txXfrm>
    </dsp:sp>
    <dsp:sp modelId="{9D5CA787-E24B-4AFC-8454-18AC6A77D027}">
      <dsp:nvSpPr>
        <dsp:cNvPr id="0" name=""/>
        <dsp:cNvSpPr/>
      </dsp:nvSpPr>
      <dsp:spPr>
        <a:xfrm>
          <a:off x="465035" y="289239"/>
          <a:ext cx="1605277" cy="160527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3050CF-A807-4800-8CEA-C14DA262A0B7}">
      <dsp:nvSpPr>
        <dsp:cNvPr id="0" name=""/>
        <dsp:cNvSpPr/>
      </dsp:nvSpPr>
      <dsp:spPr>
        <a:xfrm>
          <a:off x="2608849" y="0"/>
          <a:ext cx="2530519" cy="482065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b="0" i="0" kern="1200" dirty="0"/>
            <a:t>Statistique</a:t>
          </a:r>
          <a:r>
            <a:rPr lang="fr-FR" sz="1900" b="0" i="0" kern="1200" dirty="0"/>
            <a:t> </a:t>
          </a:r>
          <a:endParaRPr lang="fr-FR" sz="1900" kern="1200" dirty="0"/>
        </a:p>
      </dsp:txBody>
      <dsp:txXfrm>
        <a:off x="2608849" y="1928260"/>
        <a:ext cx="2530519" cy="1928260"/>
      </dsp:txXfrm>
    </dsp:sp>
    <dsp:sp modelId="{2CE3C66A-1BA9-4E61-88C0-548CFA665780}">
      <dsp:nvSpPr>
        <dsp:cNvPr id="0" name=""/>
        <dsp:cNvSpPr/>
      </dsp:nvSpPr>
      <dsp:spPr>
        <a:xfrm>
          <a:off x="3071470" y="289239"/>
          <a:ext cx="1605277" cy="160527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C27EE-BFA7-4347-A155-EC4B5496AE4E}">
      <dsp:nvSpPr>
        <dsp:cNvPr id="0" name=""/>
        <dsp:cNvSpPr/>
      </dsp:nvSpPr>
      <dsp:spPr>
        <a:xfrm>
          <a:off x="5215284" y="0"/>
          <a:ext cx="2530519" cy="4820652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rnd" cmpd="sng" algn="ctr">
          <a:solidFill>
            <a:schemeClr val="accent1">
              <a:shade val="15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Analyse</a:t>
          </a:r>
          <a:endParaRPr lang="fr-FR" sz="1900" kern="1200" dirty="0"/>
        </a:p>
      </dsp:txBody>
      <dsp:txXfrm>
        <a:off x="5215284" y="1928260"/>
        <a:ext cx="2530519" cy="1928260"/>
      </dsp:txXfrm>
    </dsp:sp>
    <dsp:sp modelId="{C792E3A4-9C4B-4F75-AF08-1297FA13AF47}">
      <dsp:nvSpPr>
        <dsp:cNvPr id="0" name=""/>
        <dsp:cNvSpPr/>
      </dsp:nvSpPr>
      <dsp:spPr>
        <a:xfrm>
          <a:off x="5677905" y="289239"/>
          <a:ext cx="1605277" cy="160527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F1417C-0EDF-4428-9972-9F6625C29B2F}">
      <dsp:nvSpPr>
        <dsp:cNvPr id="0" name=""/>
        <dsp:cNvSpPr/>
      </dsp:nvSpPr>
      <dsp:spPr>
        <a:xfrm>
          <a:off x="7821719" y="0"/>
          <a:ext cx="2530519" cy="4820652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9050" cap="rnd" cmpd="sng" algn="ctr">
          <a:solidFill>
            <a:schemeClr val="accent1">
              <a:shade val="15000"/>
            </a:schemeClr>
          </a:solidFill>
          <a:prstDash val="solid"/>
        </a:ln>
        <a:effectLst/>
      </dsp:spPr>
      <dsp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Recommandation</a:t>
          </a:r>
          <a:endParaRPr lang="fr-FR" sz="1900" kern="1200" dirty="0"/>
        </a:p>
      </dsp:txBody>
      <dsp:txXfrm>
        <a:off x="7821719" y="1928260"/>
        <a:ext cx="2530519" cy="1928260"/>
      </dsp:txXfrm>
    </dsp:sp>
    <dsp:sp modelId="{7EE2D38A-6FA8-4076-B627-17ABF3B563ED}">
      <dsp:nvSpPr>
        <dsp:cNvPr id="0" name=""/>
        <dsp:cNvSpPr/>
      </dsp:nvSpPr>
      <dsp:spPr>
        <a:xfrm>
          <a:off x="8284340" y="289239"/>
          <a:ext cx="1605277" cy="160527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F0115-5FD0-43F3-8BA3-8E25A56AF197}">
      <dsp:nvSpPr>
        <dsp:cNvPr id="0" name=""/>
        <dsp:cNvSpPr/>
      </dsp:nvSpPr>
      <dsp:spPr>
        <a:xfrm>
          <a:off x="414186" y="3856521"/>
          <a:ext cx="9526280" cy="723097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0C21B7-467C-41B7-8EF8-DF5DC70B88A8}" type="datetimeFigureOut">
              <a:rPr lang="fr-FR" smtClean="0"/>
              <a:t>11/12/2024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D57D6-3461-4170-B757-1306CE057E1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6735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8847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3607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2CA9-ABD1-669D-52F0-BC661172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0185884-0ED3-38E3-6FF8-01CC33CAC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AC4138-B00D-F012-BAAA-C4996CFA9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9B1F7E-9B90-5A9C-4F70-A7F18D1B1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78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45AE5-95F8-23D8-D422-A23945A1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F3EAEE-99C4-46D6-BA6A-F0D64384A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6D17676-A149-4FD8-9113-C9D2E5ABE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E1B705-85E8-7006-FF08-35F6E367C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86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985C8-5D47-42D7-3527-21480C7D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34D317-246A-BB47-3E1E-0F9E3C8F17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B90FB4B-D445-3F77-4A0E-B7DE88462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608C7B-51E8-A411-A02B-5945EA605F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064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7395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337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6BE7-0C2B-2804-F574-18DC4687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AB7467A-8654-843F-9098-2F5A7D0641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EE9917D-032B-EB4B-E04A-E6EDA6011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4C83B5-9E36-DD1E-C783-F6E85DF72A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499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7EFFC6-6618-18F6-281D-8A8A392CB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50BA4EC-7E49-00CD-D40B-AF2DAD053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3E8A370-2C2F-EA8C-9477-4FBC294EE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A13EC9-AEB1-ACED-EE6D-A499B548B0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6743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7F3A7-765A-E956-6EF9-6086DE29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6E628DC-E6E0-93BC-CD78-0037FBB88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D9B48CF-ECF0-10AD-234B-CCC2C8112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ADFA68-D91B-1E1D-FFCC-73DBB43506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7530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82CA9-ABD1-669D-52F0-BC6611728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0185884-0ED3-38E3-6FF8-01CC33CACA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8AC4138-B00D-F012-BAAA-C4996CFA9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9B1F7E-9B90-5A9C-4F70-A7F18D1B1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457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64141-4DF8-41EC-18DF-071C652EF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6902E1-8C8C-0F48-2B9B-1BB7F4693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6592619-5916-B481-16AB-A692445441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153C3F0-D067-B80B-E857-63A4142410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2781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EF015-F083-7F63-2C23-AFFC81DEA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B665DC3-93FD-60B0-5B90-4C0013189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ACC4C25-62A5-EF19-34CF-030CD491B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F8A8D3-D1F6-5461-EDE4-45E407038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35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45AE5-95F8-23D8-D422-A23945A14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CF3EAEE-99C4-46D6-BA6A-F0D64384A0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6D17676-A149-4FD8-9113-C9D2E5ABE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b="0" i="0" dirty="0">
                <a:solidFill>
                  <a:srgbClr val="000000"/>
                </a:solidFill>
                <a:effectLst/>
                <a:latin typeface="WordVisi_MSFontService"/>
              </a:rPr>
              <a:t>Consulter les caractéristiques d'une plante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E1B705-85E8-7006-FF08-35F6E367C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D57D6-3461-4170-B757-1306CE057E1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686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88FC-8345-45EC-A83B-148A538A9AB8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98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AA569-D341-4BE5-94E2-2E28A25EF93E}" type="datetime1">
              <a:rPr lang="fr-FR" smtClean="0"/>
              <a:t>11/12/2024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9421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A19C3-3500-4471-B389-DB3A13226A90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18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9CDA1-22A9-49C2-BF05-DC26E9A2FC7F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3261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A995F-7D8F-4CB8-BFF8-A5BCC6ECE896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8967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180C-5356-4B1C-B1B3-69298443B26E}" type="datetime1">
              <a:rPr lang="fr-FR" smtClean="0"/>
              <a:t>11/12/2024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692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96BD-9270-4AB6-8040-C2ED4BD65986}" type="datetime1">
              <a:rPr lang="fr-FR" smtClean="0"/>
              <a:t>11/12/2024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6121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02FB5-EA57-4E1B-8AA8-CC9198D19B66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87759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78FF9-1838-4544-A9D0-8DBDB3EAF336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778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978B1-DD71-4057-A1FC-FD316C0DD3BE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868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F6ED8-2667-42CC-9F21-B5C87B444557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70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135F-DB9B-4DAD-A9DC-820D7FB7637C}" type="datetime1">
              <a:rPr lang="fr-FR" smtClean="0"/>
              <a:t>11/12/2024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43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D18ED-952D-4649-89B0-402089C9BE5A}" type="datetime1">
              <a:rPr lang="fr-FR" smtClean="0"/>
              <a:t>11/12/2024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697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B5774-EB70-4ED4-AC70-E731D5C81F92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6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0C703-B350-4EB6-A812-66BE1390D43C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38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9920E-83AB-4B7A-9136-E8F2861A4556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85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F0F57-78C0-4007-A076-141AE9D1007F}" type="datetime1">
              <a:rPr lang="fr-FR" smtClean="0"/>
              <a:t>11/12/2024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28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FC2B946-966F-4716-BD46-3BFD6C505510}" type="datetime1">
              <a:rPr lang="fr-FR" smtClean="0"/>
              <a:t>11/12/2024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928B79-D0FE-4463-BB5C-58D6697C0B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212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gif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3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4352E948-E5E8-4ABE-8603-2D5D49F50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  <p:sp>
        <p:nvSpPr>
          <p:cNvPr id="3083" name="Freeform 7">
            <a:extLst>
              <a:ext uri="{FF2B5EF4-FFF2-40B4-BE49-F238E27FC236}">
                <a16:creationId xmlns:a16="http://schemas.microsoft.com/office/drawing/2014/main" id="{4198F2C3-8953-4C72-B478-B121EF6E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ABDAC09-2E56-9B6D-D983-1076E5BF25FE}"/>
              </a:ext>
            </a:extLst>
          </p:cNvPr>
          <p:cNvSpPr txBox="1">
            <a:spLocks/>
          </p:cNvSpPr>
          <p:nvPr/>
        </p:nvSpPr>
        <p:spPr>
          <a:xfrm>
            <a:off x="1630311" y="283444"/>
            <a:ext cx="8825658" cy="13007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dirty="0" err="1"/>
              <a:t>Présentation</a:t>
            </a:r>
            <a:endParaRPr lang="en-US" sz="6000" dirty="0"/>
          </a:p>
        </p:txBody>
      </p:sp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2FF4051E-695B-FD83-DC74-3C1682F9370A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BoîteDeDialogue 5">
            <a:extLst>
              <a:ext uri="{FF2B5EF4-FFF2-40B4-BE49-F238E27FC236}">
                <a16:creationId xmlns:a16="http://schemas.microsoft.com/office/drawing/2014/main" id="{C7FB487D-1BC1-0E3D-F3B2-42EA0906A005}"/>
              </a:ext>
            </a:extLst>
          </p:cNvPr>
          <p:cNvSpPr txBox="1"/>
          <p:nvPr/>
        </p:nvSpPr>
        <p:spPr>
          <a:xfrm>
            <a:off x="112979" y="5950321"/>
            <a:ext cx="12646526" cy="4256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Anthony MICHAUD              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Kévin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PRADIER                    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Aichetou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N’DIAYE             Ahmed KAIDI               Wassim ENNAJI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396881-FF34-AB58-3F6A-CABAFFE8C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2" y="283444"/>
            <a:ext cx="1735687" cy="108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BoîteDeDialogue 5">
            <a:extLst>
              <a:ext uri="{FF2B5EF4-FFF2-40B4-BE49-F238E27FC236}">
                <a16:creationId xmlns:a16="http://schemas.microsoft.com/office/drawing/2014/main" id="{6431C65B-FD65-D681-466E-44B76015A3B3}"/>
              </a:ext>
            </a:extLst>
          </p:cNvPr>
          <p:cNvSpPr txBox="1"/>
          <p:nvPr/>
        </p:nvSpPr>
        <p:spPr>
          <a:xfrm>
            <a:off x="112979" y="6404558"/>
            <a:ext cx="12646526" cy="755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Alan GUILLEMINOT                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Imane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CHOUKRI                     Aya EL HASSANI             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Trinite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MOMBOULI         Rafik RHARMAOUI</a:t>
            </a:r>
            <a:endParaRPr lang="en-US" sz="1600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+mj-lt"/>
              <a:ea typeface="+mj-ea"/>
              <a:cs typeface="+mj-cs"/>
            </a:endParaRPr>
          </a:p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Image 9" descr="Une image contenant Graphique, graphisme, art, Police&#10;&#10;Description générée automatiquement">
            <a:extLst>
              <a:ext uri="{FF2B5EF4-FFF2-40B4-BE49-F238E27FC236}">
                <a16:creationId xmlns:a16="http://schemas.microsoft.com/office/drawing/2014/main" id="{26B82EC2-DB34-AC4C-3A7F-DC74769DB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291" y="2286162"/>
            <a:ext cx="3683418" cy="313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58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2FF4051E-695B-FD83-DC74-3C1682F9370A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504BB6-1B49-FB5A-A229-5D850D6D4D20}"/>
              </a:ext>
            </a:extLst>
          </p:cNvPr>
          <p:cNvSpPr txBox="1"/>
          <p:nvPr/>
        </p:nvSpPr>
        <p:spPr>
          <a:xfrm>
            <a:off x="2430258" y="115504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des fonctionnalités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A7E0917-FDAF-6F05-83EA-FE42477A0E93}"/>
              </a:ext>
            </a:extLst>
          </p:cNvPr>
          <p:cNvSpPr/>
          <p:nvPr/>
        </p:nvSpPr>
        <p:spPr>
          <a:xfrm>
            <a:off x="190332" y="1225281"/>
            <a:ext cx="4734593" cy="6794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BoîteDeDialogue 5">
            <a:extLst>
              <a:ext uri="{FF2B5EF4-FFF2-40B4-BE49-F238E27FC236}">
                <a16:creationId xmlns:a16="http://schemas.microsoft.com/office/drawing/2014/main" id="{7E6D5F88-715A-148C-63A5-A6A5F7531C22}"/>
              </a:ext>
            </a:extLst>
          </p:cNvPr>
          <p:cNvSpPr txBox="1"/>
          <p:nvPr/>
        </p:nvSpPr>
        <p:spPr>
          <a:xfrm>
            <a:off x="999860" y="1362796"/>
            <a:ext cx="3865244" cy="4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Recherche des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FE49767-F2AB-249D-BB73-D93685EEB2A9}"/>
              </a:ext>
            </a:extLst>
          </p:cNvPr>
          <p:cNvSpPr/>
          <p:nvPr/>
        </p:nvSpPr>
        <p:spPr>
          <a:xfrm>
            <a:off x="188031" y="1233277"/>
            <a:ext cx="604013" cy="679499"/>
          </a:xfrm>
          <a:prstGeom prst="roundRect">
            <a:avLst/>
          </a:prstGeom>
          <a:solidFill>
            <a:srgbClr val="1F6A7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3" name="Graphique 32" descr="Idée avec un remplissage uni">
            <a:extLst>
              <a:ext uri="{FF2B5EF4-FFF2-40B4-BE49-F238E27FC236}">
                <a16:creationId xmlns:a16="http://schemas.microsoft.com/office/drawing/2014/main" id="{A287A223-6D3B-60F6-D73C-8CC5732E8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565" y="1245828"/>
            <a:ext cx="674944" cy="674944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C54EF6E-54F0-C586-A513-D0900FA6826A}"/>
              </a:ext>
            </a:extLst>
          </p:cNvPr>
          <p:cNvSpPr/>
          <p:nvPr/>
        </p:nvSpPr>
        <p:spPr>
          <a:xfrm>
            <a:off x="204074" y="2083777"/>
            <a:ext cx="11788634" cy="4478494"/>
          </a:xfrm>
          <a:prstGeom prst="roundRect">
            <a:avLst>
              <a:gd name="adj" fmla="val 5476"/>
            </a:avLst>
          </a:prstGeom>
          <a:solidFill>
            <a:srgbClr val="123E4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82ED73D-BD8E-BBEA-0A90-249A5CE35E80}"/>
              </a:ext>
            </a:extLst>
          </p:cNvPr>
          <p:cNvSpPr txBox="1"/>
          <p:nvPr/>
        </p:nvSpPr>
        <p:spPr>
          <a:xfrm>
            <a:off x="182381" y="2291698"/>
            <a:ext cx="661416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Développeurs :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Anthony MICHAUD</a:t>
            </a:r>
          </a:p>
          <a:p>
            <a:pPr marL="800100" lvl="1" indent="-342900">
              <a:buFontTx/>
              <a:buChar char="-"/>
            </a:pPr>
            <a:endParaRPr lang="fr-FR" sz="2000" dirty="0">
              <a:latin typeface="Söhne"/>
            </a:endParaRPr>
          </a:p>
          <a:p>
            <a:pPr lvl="1"/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Maquette fil de fer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Pagination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Affichage dynamique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</p:txBody>
      </p:sp>
      <p:pic>
        <p:nvPicPr>
          <p:cNvPr id="9" name="Image 8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6513E30-3E7B-CB15-4946-178E37F5F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01" y="2362125"/>
            <a:ext cx="6972085" cy="392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45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A00E5-F534-D2DA-CA98-350E1299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F6322F92-7C46-4F87-8415-C47AF7EB9FC3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11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7D70010-E4E9-FC2E-E4DB-672987E5A3DF}"/>
              </a:ext>
            </a:extLst>
          </p:cNvPr>
          <p:cNvSpPr/>
          <p:nvPr/>
        </p:nvSpPr>
        <p:spPr>
          <a:xfrm>
            <a:off x="190333" y="1225281"/>
            <a:ext cx="3520020" cy="6794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BoîteDeDialogue 5">
            <a:extLst>
              <a:ext uri="{FF2B5EF4-FFF2-40B4-BE49-F238E27FC236}">
                <a16:creationId xmlns:a16="http://schemas.microsoft.com/office/drawing/2014/main" id="{BE378AA4-BD8E-BC8D-2C9D-8818B7DDD5F6}"/>
              </a:ext>
            </a:extLst>
          </p:cNvPr>
          <p:cNvSpPr txBox="1"/>
          <p:nvPr/>
        </p:nvSpPr>
        <p:spPr>
          <a:xfrm>
            <a:off x="1059681" y="1362796"/>
            <a:ext cx="2650672" cy="4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Filtrage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4799A9-3D0E-4DDB-02A0-D7658CEB4761}"/>
              </a:ext>
            </a:extLst>
          </p:cNvPr>
          <p:cNvSpPr/>
          <p:nvPr/>
        </p:nvSpPr>
        <p:spPr>
          <a:xfrm>
            <a:off x="188031" y="1233277"/>
            <a:ext cx="604013" cy="679499"/>
          </a:xfrm>
          <a:prstGeom prst="roundRect">
            <a:avLst/>
          </a:prstGeom>
          <a:solidFill>
            <a:srgbClr val="1F6A7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F141889-14D9-272B-38F5-2A3BA981D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3" y="1271643"/>
            <a:ext cx="573851" cy="57267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68AE4B9-C084-7A70-2424-40F9EBF0080C}"/>
              </a:ext>
            </a:extLst>
          </p:cNvPr>
          <p:cNvSpPr/>
          <p:nvPr/>
        </p:nvSpPr>
        <p:spPr>
          <a:xfrm>
            <a:off x="204074" y="2083777"/>
            <a:ext cx="11788634" cy="4478494"/>
          </a:xfrm>
          <a:prstGeom prst="roundRect">
            <a:avLst>
              <a:gd name="adj" fmla="val 5476"/>
            </a:avLst>
          </a:prstGeom>
          <a:solidFill>
            <a:srgbClr val="123E4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E583CB-C1B8-4F1E-486B-3A9832843C44}"/>
              </a:ext>
            </a:extLst>
          </p:cNvPr>
          <p:cNvSpPr txBox="1"/>
          <p:nvPr/>
        </p:nvSpPr>
        <p:spPr>
          <a:xfrm>
            <a:off x="182381" y="2291698"/>
            <a:ext cx="66141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Développeurs :</a:t>
            </a:r>
            <a:endParaRPr lang="fr-FR" sz="2000" dirty="0">
              <a:latin typeface="Söhne"/>
            </a:endParaRP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Kévin PRADIER</a:t>
            </a:r>
          </a:p>
          <a:p>
            <a:pPr marL="800100" lvl="1" indent="-342900">
              <a:buFontTx/>
              <a:buChar char="-"/>
            </a:pPr>
            <a:endParaRPr lang="fr-FR" sz="2000" dirty="0">
              <a:latin typeface="Söhne"/>
            </a:endParaRPr>
          </a:p>
          <a:p>
            <a:pPr lvl="1"/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Maquette fil de fer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Ajout des filtres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Mutualisation avec recherche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Affichage dynamique</a:t>
            </a:r>
          </a:p>
          <a:p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</p:txBody>
      </p:sp>
      <p:pic>
        <p:nvPicPr>
          <p:cNvPr id="7" name="Image 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5ED146DE-5308-25B9-111F-ACECF97ED2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89" y="2354727"/>
            <a:ext cx="6998389" cy="39365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A7E3C98-8041-F180-65C9-DA6CD6F0ABB1}"/>
              </a:ext>
            </a:extLst>
          </p:cNvPr>
          <p:cNvSpPr txBox="1"/>
          <p:nvPr/>
        </p:nvSpPr>
        <p:spPr>
          <a:xfrm>
            <a:off x="2430258" y="115504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des 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427363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1C0E1-17C0-F729-C086-7BA3D7C1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C0D34ED6-C54B-53CF-92EA-E1D9C75EF87E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CA62D0-38EC-3D64-5B09-91A2F52AC3F4}"/>
              </a:ext>
            </a:extLst>
          </p:cNvPr>
          <p:cNvSpPr/>
          <p:nvPr/>
        </p:nvSpPr>
        <p:spPr>
          <a:xfrm>
            <a:off x="190333" y="1225281"/>
            <a:ext cx="3766370" cy="6794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BoîteDeDialogue 5">
            <a:extLst>
              <a:ext uri="{FF2B5EF4-FFF2-40B4-BE49-F238E27FC236}">
                <a16:creationId xmlns:a16="http://schemas.microsoft.com/office/drawing/2014/main" id="{35D4A806-D669-17F4-C412-CA20BEBC80F2}"/>
              </a:ext>
            </a:extLst>
          </p:cNvPr>
          <p:cNvSpPr txBox="1"/>
          <p:nvPr/>
        </p:nvSpPr>
        <p:spPr>
          <a:xfrm>
            <a:off x="880217" y="1362796"/>
            <a:ext cx="3213216" cy="4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Importation des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4CC3322-2D6E-B625-FE6F-6EE22FE54A8B}"/>
              </a:ext>
            </a:extLst>
          </p:cNvPr>
          <p:cNvSpPr/>
          <p:nvPr/>
        </p:nvSpPr>
        <p:spPr>
          <a:xfrm>
            <a:off x="188031" y="1233277"/>
            <a:ext cx="604013" cy="679499"/>
          </a:xfrm>
          <a:prstGeom prst="roundRect">
            <a:avLst/>
          </a:prstGeom>
          <a:solidFill>
            <a:srgbClr val="1F6A7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FE2F47E-21A1-6EAF-1B3D-EF6B0132ADDA}"/>
              </a:ext>
            </a:extLst>
          </p:cNvPr>
          <p:cNvSpPr/>
          <p:nvPr/>
        </p:nvSpPr>
        <p:spPr>
          <a:xfrm>
            <a:off x="204074" y="2083777"/>
            <a:ext cx="11788634" cy="4478494"/>
          </a:xfrm>
          <a:prstGeom prst="roundRect">
            <a:avLst>
              <a:gd name="adj" fmla="val 5476"/>
            </a:avLst>
          </a:prstGeom>
          <a:solidFill>
            <a:srgbClr val="123E4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 descr="Base de données avec un remplissage uni">
            <a:extLst>
              <a:ext uri="{FF2B5EF4-FFF2-40B4-BE49-F238E27FC236}">
                <a16:creationId xmlns:a16="http://schemas.microsoft.com/office/drawing/2014/main" id="{6A075934-48EC-B616-6130-CA073A2A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12" y="1261164"/>
            <a:ext cx="606489" cy="6064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1CBCC6D-4B5A-B188-1B84-8565B916900F}"/>
              </a:ext>
            </a:extLst>
          </p:cNvPr>
          <p:cNvSpPr txBox="1"/>
          <p:nvPr/>
        </p:nvSpPr>
        <p:spPr>
          <a:xfrm>
            <a:off x="216572" y="2291698"/>
            <a:ext cx="66141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Développeurs :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Trinite MOMBOULI</a:t>
            </a:r>
          </a:p>
          <a:p>
            <a:pPr lvl="1"/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Maquette fil de fer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Controller -&gt; Service -&gt; </a:t>
            </a:r>
            <a:r>
              <a:rPr lang="fr-FR" sz="2400" b="1" dirty="0" err="1">
                <a:latin typeface="Söhne"/>
              </a:rPr>
              <a:t>Repositorie</a:t>
            </a: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Tests unitaires + tests intégrations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</p:txBody>
      </p:sp>
      <p:pic>
        <p:nvPicPr>
          <p:cNvPr id="7" name="Image 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A67D393-3C5D-53BD-52C3-1A5C23222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09" y="2531154"/>
            <a:ext cx="6401753" cy="360098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15E8A38-22BE-70C2-A846-0F7D222B10B6}"/>
              </a:ext>
            </a:extLst>
          </p:cNvPr>
          <p:cNvSpPr txBox="1"/>
          <p:nvPr/>
        </p:nvSpPr>
        <p:spPr>
          <a:xfrm>
            <a:off x="2430258" y="115504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des 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3784698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D3690-F145-89C5-33D1-B4815C91C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156E8A93-E271-F171-68C3-DC5465CB1934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5E44128-CCDF-A02C-5A55-6DE15FA1565A}"/>
              </a:ext>
            </a:extLst>
          </p:cNvPr>
          <p:cNvSpPr/>
          <p:nvPr/>
        </p:nvSpPr>
        <p:spPr>
          <a:xfrm>
            <a:off x="190333" y="1225281"/>
            <a:ext cx="3766370" cy="6794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BoîteDeDialogue 5">
            <a:extLst>
              <a:ext uri="{FF2B5EF4-FFF2-40B4-BE49-F238E27FC236}">
                <a16:creationId xmlns:a16="http://schemas.microsoft.com/office/drawing/2014/main" id="{30F4104F-6662-229B-3C46-6AC6EB2A664D}"/>
              </a:ext>
            </a:extLst>
          </p:cNvPr>
          <p:cNvSpPr txBox="1"/>
          <p:nvPr/>
        </p:nvSpPr>
        <p:spPr>
          <a:xfrm>
            <a:off x="880217" y="1362796"/>
            <a:ext cx="3213216" cy="4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Choix de la 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licence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35B6AF0-A1DC-2B71-440E-C6E15BDC67FD}"/>
              </a:ext>
            </a:extLst>
          </p:cNvPr>
          <p:cNvSpPr/>
          <p:nvPr/>
        </p:nvSpPr>
        <p:spPr>
          <a:xfrm>
            <a:off x="188031" y="1233277"/>
            <a:ext cx="604013" cy="679499"/>
          </a:xfrm>
          <a:prstGeom prst="roundRect">
            <a:avLst/>
          </a:prstGeom>
          <a:solidFill>
            <a:srgbClr val="1F6A7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E74ACB8-E024-6DC2-2270-410C6DE7FAF5}"/>
              </a:ext>
            </a:extLst>
          </p:cNvPr>
          <p:cNvSpPr/>
          <p:nvPr/>
        </p:nvSpPr>
        <p:spPr>
          <a:xfrm>
            <a:off x="204074" y="2083777"/>
            <a:ext cx="11788634" cy="4478494"/>
          </a:xfrm>
          <a:prstGeom prst="roundRect">
            <a:avLst>
              <a:gd name="adj" fmla="val 5476"/>
            </a:avLst>
          </a:prstGeom>
          <a:solidFill>
            <a:srgbClr val="123E4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 descr="Base de données avec un remplissage uni">
            <a:extLst>
              <a:ext uri="{FF2B5EF4-FFF2-40B4-BE49-F238E27FC236}">
                <a16:creationId xmlns:a16="http://schemas.microsoft.com/office/drawing/2014/main" id="{7FB2A262-A69A-5D8E-4416-76374680A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12" y="1261164"/>
            <a:ext cx="606489" cy="6064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57A980C-BCF8-6B7E-A28C-FCBC39A4C722}"/>
              </a:ext>
            </a:extLst>
          </p:cNvPr>
          <p:cNvSpPr txBox="1"/>
          <p:nvPr/>
        </p:nvSpPr>
        <p:spPr>
          <a:xfrm>
            <a:off x="176512" y="2605227"/>
            <a:ext cx="661416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Développeurs :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Trinite MOMBOULI</a:t>
            </a:r>
          </a:p>
          <a:p>
            <a:pPr lvl="1"/>
            <a:endParaRPr lang="fr-FR" sz="2000" dirty="0">
              <a:latin typeface="Söhne"/>
            </a:endParaRPr>
          </a:p>
          <a:p>
            <a:pPr lvl="1"/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Maquette fil de fer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Fichier JSON contenant les informations</a:t>
            </a:r>
          </a:p>
          <a:p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A0F7EE6-EDEA-4FE3-9FE4-796725A55C69}"/>
              </a:ext>
            </a:extLst>
          </p:cNvPr>
          <p:cNvSpPr txBox="1"/>
          <p:nvPr/>
        </p:nvSpPr>
        <p:spPr>
          <a:xfrm>
            <a:off x="2430258" y="115504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des fonctionnalités</a:t>
            </a:r>
          </a:p>
        </p:txBody>
      </p:sp>
      <p:pic>
        <p:nvPicPr>
          <p:cNvPr id="6" name="Image 5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4BF24EB1-E6C8-7222-0246-A13811A3E4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15" y="2629955"/>
            <a:ext cx="60198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8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27A39-377B-4AF2-3DB0-584C45DF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665" y="141905"/>
            <a:ext cx="5856149" cy="1400530"/>
          </a:xfrm>
        </p:spPr>
        <p:txBody>
          <a:bodyPr/>
          <a:lstStyle/>
          <a:p>
            <a:r>
              <a:rPr lang="fr-FR" sz="5400" dirty="0">
                <a:latin typeface="Söhne"/>
              </a:rPr>
              <a:t>Méthode de travail</a:t>
            </a: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DCD10258-EDE9-F4C9-57DB-D581A35FD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8340937"/>
              </p:ext>
            </p:extLst>
          </p:nvPr>
        </p:nvGraphicFramePr>
        <p:xfrm>
          <a:off x="-1728360" y="1619348"/>
          <a:ext cx="13281074" cy="478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155C2F-2814-DD03-014F-5C81620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14</a:t>
            </a:fld>
            <a:endParaRPr lang="fr-FR"/>
          </a:p>
        </p:txBody>
      </p:sp>
      <p:pic>
        <p:nvPicPr>
          <p:cNvPr id="1028" name="Picture 4" descr="gitlab runner 는 어디서 실행될까 ?">
            <a:extLst>
              <a:ext uri="{FF2B5EF4-FFF2-40B4-BE49-F238E27FC236}">
                <a16:creationId xmlns:a16="http://schemas.microsoft.com/office/drawing/2014/main" id="{2786B34E-0973-F206-B850-547C2A8E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2540" y="3059283"/>
            <a:ext cx="1536819" cy="153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que 6" descr="Badge Nouveau contour">
            <a:extLst>
              <a:ext uri="{FF2B5EF4-FFF2-40B4-BE49-F238E27FC236}">
                <a16:creationId xmlns:a16="http://schemas.microsoft.com/office/drawing/2014/main" id="{C0785A12-D5B3-B80F-9937-6ADDDB94E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6824" y="467301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2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8F3634-EFD5-3952-A92A-82D54AC5B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15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A23D4455-24E0-6D7B-3969-9DE3CB00D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6038" y="116572"/>
            <a:ext cx="9404350" cy="1400175"/>
          </a:xfrm>
        </p:spPr>
        <p:txBody>
          <a:bodyPr/>
          <a:lstStyle/>
          <a:p>
            <a:r>
              <a:rPr lang="fr-FR" sz="4400" i="0" dirty="0">
                <a:effectLst/>
                <a:latin typeface="Söhne"/>
              </a:rPr>
              <a:t>Difficultés rencontrées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5D2DA134-4451-A164-9433-4E4D1CC8B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841818"/>
              </p:ext>
            </p:extLst>
          </p:nvPr>
        </p:nvGraphicFramePr>
        <p:xfrm>
          <a:off x="589660" y="940037"/>
          <a:ext cx="10844613" cy="5917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705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E27A39-377B-4AF2-3DB0-584C45DF3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941" y="133169"/>
            <a:ext cx="9404723" cy="1400530"/>
          </a:xfrm>
        </p:spPr>
        <p:txBody>
          <a:bodyPr/>
          <a:lstStyle/>
          <a:p>
            <a:r>
              <a:rPr lang="fr-FR" sz="4400" dirty="0">
                <a:latin typeface="Söhne"/>
              </a:rPr>
              <a:t>Organisation du projet</a:t>
            </a:r>
            <a:endParaRPr lang="fr-FR" sz="48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155C2F-2814-DD03-014F-5C81620F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16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C66452-CA1B-204E-3A8A-67EB82EBE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691" y="1834318"/>
            <a:ext cx="8443968" cy="4200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CCB1450-7E39-1274-5E82-15CABB33371A}"/>
              </a:ext>
            </a:extLst>
          </p:cNvPr>
          <p:cNvSpPr txBox="1"/>
          <p:nvPr/>
        </p:nvSpPr>
        <p:spPr>
          <a:xfrm>
            <a:off x="0" y="2982482"/>
            <a:ext cx="39396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/>
              <a:t>Réunion hebdomadaire samedi</a:t>
            </a:r>
          </a:p>
          <a:p>
            <a:pPr marL="285750" indent="-285750">
              <a:buFontTx/>
              <a:buChar char="-"/>
            </a:pPr>
            <a:endParaRPr lang="fr-FR" sz="1600" dirty="0"/>
          </a:p>
          <a:p>
            <a:pPr marL="285750" indent="-285750">
              <a:buFontTx/>
              <a:buChar char="-"/>
            </a:pPr>
            <a:endParaRPr lang="fr-FR" sz="1600" dirty="0"/>
          </a:p>
          <a:p>
            <a:pPr marL="285750" indent="-285750">
              <a:buFontTx/>
              <a:buChar char="-"/>
            </a:pPr>
            <a:endParaRPr lang="fr-FR" sz="1600" dirty="0"/>
          </a:p>
          <a:p>
            <a:pPr marL="285750" indent="-285750">
              <a:buFontTx/>
              <a:buChar char="-"/>
            </a:pPr>
            <a:r>
              <a:rPr lang="fr-FR" sz="1600" dirty="0"/>
              <a:t>Sondage choix d’élément</a:t>
            </a:r>
          </a:p>
        </p:txBody>
      </p:sp>
    </p:spTree>
    <p:extLst>
      <p:ext uri="{BB962C8B-B14F-4D97-AF65-F5344CB8AC3E}">
        <p14:creationId xmlns:p14="http://schemas.microsoft.com/office/powerpoint/2010/main" val="325683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E9609-22AF-74E6-8ABF-49ABA386C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5FC8D073-3A61-57F4-BCA4-7EF585DC0F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725121"/>
              </p:ext>
            </p:extLst>
          </p:nvPr>
        </p:nvGraphicFramePr>
        <p:xfrm>
          <a:off x="930442" y="1427748"/>
          <a:ext cx="10354653" cy="4820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FF0445-5893-EC30-A6F2-ED4027469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928B79-D0FE-4463-BB5C-58D6697C0BCC}" type="slidenum">
              <a:rPr lang="fr-FR" smtClean="0"/>
              <a:t>17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5E44F664-BC19-B94F-41C3-0FEE14AE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762" y="27573"/>
            <a:ext cx="9404350" cy="1400175"/>
          </a:xfrm>
        </p:spPr>
        <p:txBody>
          <a:bodyPr/>
          <a:lstStyle/>
          <a:p>
            <a:r>
              <a:rPr lang="fr-FR" sz="4400" i="0" dirty="0">
                <a:effectLst/>
                <a:latin typeface="Söhne"/>
              </a:rPr>
              <a:t>Futur du projet</a:t>
            </a:r>
          </a:p>
        </p:txBody>
      </p:sp>
    </p:spTree>
    <p:extLst>
      <p:ext uri="{BB962C8B-B14F-4D97-AF65-F5344CB8AC3E}">
        <p14:creationId xmlns:p14="http://schemas.microsoft.com/office/powerpoint/2010/main" val="1085901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1" name="Google Shape;451;p14"/>
          <p:cNvSpPr txBox="1">
            <a:spLocks noGrp="1"/>
          </p:cNvSpPr>
          <p:nvPr>
            <p:ph type="title"/>
          </p:nvPr>
        </p:nvSpPr>
        <p:spPr>
          <a:xfrm>
            <a:off x="3472062" y="295731"/>
            <a:ext cx="47880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6600"/>
              <a:buFont typeface="Century Gothic"/>
              <a:buNone/>
            </a:pPr>
            <a:r>
              <a:rPr lang="en-US" sz="6600" b="0" i="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endParaRPr/>
          </a:p>
        </p:txBody>
      </p:sp>
      <p:sp>
        <p:nvSpPr>
          <p:cNvPr id="452" name="Google Shape;452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18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53" name="Google Shape;453;p14"/>
          <p:cNvPicPr preferRelativeResize="0"/>
          <p:nvPr/>
        </p:nvPicPr>
        <p:blipFill rotWithShape="1">
          <a:blip r:embed="rId4">
            <a:alphaModFix/>
          </a:blip>
          <a:srcRect t="21660"/>
          <a:stretch/>
        </p:blipFill>
        <p:spPr>
          <a:xfrm>
            <a:off x="4169573" y="1521925"/>
            <a:ext cx="3392950" cy="492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857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2FF4051E-695B-FD83-DC74-3C1682F9370A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F504BB6-1B49-FB5A-A229-5D850D6D4D20}"/>
              </a:ext>
            </a:extLst>
          </p:cNvPr>
          <p:cNvSpPr txBox="1"/>
          <p:nvPr/>
        </p:nvSpPr>
        <p:spPr>
          <a:xfrm>
            <a:off x="4287520" y="91440"/>
            <a:ext cx="5394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Sommaire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27F6D8-2BEF-ADB7-2D13-544AF8E4F8AB}"/>
              </a:ext>
            </a:extLst>
          </p:cNvPr>
          <p:cNvSpPr txBox="1"/>
          <p:nvPr/>
        </p:nvSpPr>
        <p:spPr>
          <a:xfrm>
            <a:off x="2854675" y="1347197"/>
            <a:ext cx="661416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Présentation de l’équipe</a:t>
            </a:r>
          </a:p>
          <a:p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Présentation du projet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Présentation des fonctionnalités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i="0" dirty="0">
                <a:effectLst/>
                <a:latin typeface="Söhne"/>
              </a:rPr>
              <a:t>Méthode de travail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i="0" dirty="0">
                <a:effectLst/>
                <a:latin typeface="Söhne"/>
              </a:rPr>
              <a:t>Difficultés rencontrées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Organisation</a:t>
            </a:r>
            <a:endParaRPr lang="fr-FR" sz="2400" b="1" i="0" dirty="0">
              <a:effectLst/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i="0" dirty="0">
                <a:effectLst/>
                <a:latin typeface="Söhne"/>
              </a:rPr>
              <a:t>Futur du projet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13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5E1D1-2958-2CEF-D6AE-45A18FA7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118D7DA0-1D03-3992-025B-454CD94BA861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C658D26-CCFD-7FC6-432A-183E9443DBA4}"/>
              </a:ext>
            </a:extLst>
          </p:cNvPr>
          <p:cNvSpPr/>
          <p:nvPr/>
        </p:nvSpPr>
        <p:spPr>
          <a:xfrm>
            <a:off x="201683" y="1217052"/>
            <a:ext cx="11788634" cy="5508488"/>
          </a:xfrm>
          <a:prstGeom prst="roundRect">
            <a:avLst>
              <a:gd name="adj" fmla="val 547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F36734-91B7-F5A1-D8DB-DDB0757990C2}"/>
              </a:ext>
            </a:extLst>
          </p:cNvPr>
          <p:cNvSpPr txBox="1"/>
          <p:nvPr/>
        </p:nvSpPr>
        <p:spPr>
          <a:xfrm>
            <a:off x="3259200" y="67460"/>
            <a:ext cx="861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de l’équipe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B15401A-FC12-549F-E398-ABEB0B36D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07" y="1413282"/>
            <a:ext cx="9950804" cy="522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46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45C92-0AAD-CFC5-42FA-18F002377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6DAFCC97-7DF1-EFD8-6C66-C468DC665358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4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FD934A1-C7DF-A644-A262-43B3836077E5}"/>
              </a:ext>
            </a:extLst>
          </p:cNvPr>
          <p:cNvSpPr/>
          <p:nvPr/>
        </p:nvSpPr>
        <p:spPr>
          <a:xfrm>
            <a:off x="204074" y="1225281"/>
            <a:ext cx="11788634" cy="5336990"/>
          </a:xfrm>
          <a:prstGeom prst="roundRect">
            <a:avLst>
              <a:gd name="adj" fmla="val 5476"/>
            </a:avLst>
          </a:prstGeom>
          <a:solidFill>
            <a:srgbClr val="123E4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1DD5B33-F2B5-AF18-AD21-4D9D21FEA232}"/>
              </a:ext>
            </a:extLst>
          </p:cNvPr>
          <p:cNvSpPr txBox="1"/>
          <p:nvPr/>
        </p:nvSpPr>
        <p:spPr>
          <a:xfrm>
            <a:off x="490045" y="4903861"/>
            <a:ext cx="6614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Données choisies :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400" b="0" i="0" u="none" strike="noStrike" dirty="0">
                <a:effectLst/>
                <a:latin typeface="Overpass"/>
              </a:rPr>
              <a:t>Déplacements et Mobilités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400" b="0" i="0" u="none" strike="noStrike" dirty="0">
                <a:solidFill>
                  <a:srgbClr val="FFFFFF"/>
                </a:solidFill>
                <a:effectLst/>
                <a:latin typeface="Overpass"/>
              </a:rPr>
              <a:t>Développement Economique</a:t>
            </a:r>
            <a:endParaRPr lang="fr-FR" sz="2400" b="1" dirty="0">
              <a:latin typeface="Söhne"/>
            </a:endParaRPr>
          </a:p>
        </p:txBody>
      </p:sp>
      <p:pic>
        <p:nvPicPr>
          <p:cNvPr id="1028" name="Picture 4" descr="Magnifying Glass PNGs for Free Download">
            <a:extLst>
              <a:ext uri="{FF2B5EF4-FFF2-40B4-BE49-F238E27FC236}">
                <a16:creationId xmlns:a16="http://schemas.microsoft.com/office/drawing/2014/main" id="{819B7580-F34C-748E-6EC0-6F38A15A6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745" y="4903861"/>
            <a:ext cx="1223348" cy="122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640C965-2906-3460-2360-D49BE03A5B67}"/>
              </a:ext>
            </a:extLst>
          </p:cNvPr>
          <p:cNvSpPr txBox="1"/>
          <p:nvPr/>
        </p:nvSpPr>
        <p:spPr>
          <a:xfrm>
            <a:off x="3284838" y="67460"/>
            <a:ext cx="861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du projet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29CB3582-7315-8447-0D19-D34CFC2020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254720"/>
              </p:ext>
            </p:extLst>
          </p:nvPr>
        </p:nvGraphicFramePr>
        <p:xfrm>
          <a:off x="7390176" y="2177100"/>
          <a:ext cx="5143903" cy="4010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F994D27D-D9BF-BB36-5442-7D362FA5BB2D}"/>
              </a:ext>
            </a:extLst>
          </p:cNvPr>
          <p:cNvSpPr txBox="1"/>
          <p:nvPr/>
        </p:nvSpPr>
        <p:spPr>
          <a:xfrm>
            <a:off x="9016899" y="1667699"/>
            <a:ext cx="2704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dirty="0">
                <a:latin typeface="Söhne"/>
              </a:rPr>
              <a:t>Design </a:t>
            </a:r>
            <a:r>
              <a:rPr lang="fr-FR" sz="1800" b="1" dirty="0" err="1">
                <a:latin typeface="Söhne"/>
              </a:rPr>
              <a:t>OpenData</a:t>
            </a:r>
            <a:r>
              <a:rPr lang="fr-FR" sz="1800" b="1" dirty="0">
                <a:latin typeface="Söhne"/>
              </a:rPr>
              <a:t> 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6B35AE-E0CC-C747-1435-58715A8D36A7}"/>
              </a:ext>
            </a:extLst>
          </p:cNvPr>
          <p:cNvSpPr txBox="1"/>
          <p:nvPr/>
        </p:nvSpPr>
        <p:spPr>
          <a:xfrm>
            <a:off x="504723" y="1576935"/>
            <a:ext cx="77424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Création d’un portail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Accessibilité des données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Loi République numérique 7 octobre 2016 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C9C791-E40B-9830-0954-68EE86E9DF41}"/>
              </a:ext>
            </a:extLst>
          </p:cNvPr>
          <p:cNvSpPr txBox="1"/>
          <p:nvPr/>
        </p:nvSpPr>
        <p:spPr>
          <a:xfrm>
            <a:off x="642445" y="706378"/>
            <a:ext cx="661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latin typeface="Söhne"/>
              </a:rPr>
              <a:t>Objectifs :</a:t>
            </a:r>
          </a:p>
        </p:txBody>
      </p:sp>
    </p:spTree>
    <p:extLst>
      <p:ext uri="{BB962C8B-B14F-4D97-AF65-F5344CB8AC3E}">
        <p14:creationId xmlns:p14="http://schemas.microsoft.com/office/powerpoint/2010/main" val="54629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DF1D5-13CC-F1A3-0E0B-5CD4318A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98AE4F59-C185-1A30-1B44-BEA283CA653E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8DB2DB4-6A65-F8E4-B9F1-83CDCF9BBAEB}"/>
              </a:ext>
            </a:extLst>
          </p:cNvPr>
          <p:cNvSpPr/>
          <p:nvPr/>
        </p:nvSpPr>
        <p:spPr>
          <a:xfrm>
            <a:off x="204074" y="1225281"/>
            <a:ext cx="11788634" cy="5336990"/>
          </a:xfrm>
          <a:prstGeom prst="roundRect">
            <a:avLst>
              <a:gd name="adj" fmla="val 5476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FD9C866-C2EA-55D4-0C5E-98C1CD2A879F}"/>
              </a:ext>
            </a:extLst>
          </p:cNvPr>
          <p:cNvSpPr txBox="1"/>
          <p:nvPr/>
        </p:nvSpPr>
        <p:spPr>
          <a:xfrm>
            <a:off x="3284838" y="67460"/>
            <a:ext cx="861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du projet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8AF81E-D9FB-54DF-FB2D-AFFCE8973F83}"/>
              </a:ext>
            </a:extLst>
          </p:cNvPr>
          <p:cNvSpPr txBox="1"/>
          <p:nvPr/>
        </p:nvSpPr>
        <p:spPr>
          <a:xfrm>
            <a:off x="642445" y="706378"/>
            <a:ext cx="6614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u="sng" dirty="0">
                <a:latin typeface="Söhne"/>
              </a:rPr>
              <a:t>Technologies :</a:t>
            </a:r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D93F8286-5264-7726-736C-190A90C03C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1680443"/>
              </p:ext>
            </p:extLst>
          </p:nvPr>
        </p:nvGraphicFramePr>
        <p:xfrm>
          <a:off x="-677511" y="2065182"/>
          <a:ext cx="4915403" cy="3263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age 6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55C0E24F-7C0D-A673-6344-5B69D25F4D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76" y="1960152"/>
            <a:ext cx="8009275" cy="32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A00E5-F534-D2DA-CA98-350E1299D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F6322F92-7C46-4F87-8415-C47AF7EB9FC3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7D70010-E4E9-FC2E-E4DB-672987E5A3DF}"/>
              </a:ext>
            </a:extLst>
          </p:cNvPr>
          <p:cNvSpPr/>
          <p:nvPr/>
        </p:nvSpPr>
        <p:spPr>
          <a:xfrm>
            <a:off x="190333" y="1225281"/>
            <a:ext cx="3520020" cy="6794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BoîteDeDialogue 5">
            <a:extLst>
              <a:ext uri="{FF2B5EF4-FFF2-40B4-BE49-F238E27FC236}">
                <a16:creationId xmlns:a16="http://schemas.microsoft.com/office/drawing/2014/main" id="{BE378AA4-BD8E-BC8D-2C9D-8818B7DDD5F6}"/>
              </a:ext>
            </a:extLst>
          </p:cNvPr>
          <p:cNvSpPr txBox="1"/>
          <p:nvPr/>
        </p:nvSpPr>
        <p:spPr>
          <a:xfrm>
            <a:off x="1059681" y="1362796"/>
            <a:ext cx="2650672" cy="4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Création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compte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6D4799A9-3D0E-4DDB-02A0-D7658CEB4761}"/>
              </a:ext>
            </a:extLst>
          </p:cNvPr>
          <p:cNvSpPr/>
          <p:nvPr/>
        </p:nvSpPr>
        <p:spPr>
          <a:xfrm>
            <a:off x="188031" y="1233277"/>
            <a:ext cx="604013" cy="679499"/>
          </a:xfrm>
          <a:prstGeom prst="roundRect">
            <a:avLst/>
          </a:prstGeom>
          <a:solidFill>
            <a:srgbClr val="1F6A7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6F141889-14D9-272B-38F5-2A3BA981D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3" y="1271643"/>
            <a:ext cx="573851" cy="57267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68AE4B9-C084-7A70-2424-40F9EBF0080C}"/>
              </a:ext>
            </a:extLst>
          </p:cNvPr>
          <p:cNvSpPr/>
          <p:nvPr/>
        </p:nvSpPr>
        <p:spPr>
          <a:xfrm>
            <a:off x="204074" y="2083777"/>
            <a:ext cx="11788634" cy="4478494"/>
          </a:xfrm>
          <a:prstGeom prst="roundRect">
            <a:avLst>
              <a:gd name="adj" fmla="val 5476"/>
            </a:avLst>
          </a:prstGeom>
          <a:solidFill>
            <a:srgbClr val="123E4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FE583CB-C1B8-4F1E-486B-3A9832843C44}"/>
              </a:ext>
            </a:extLst>
          </p:cNvPr>
          <p:cNvSpPr txBox="1"/>
          <p:nvPr/>
        </p:nvSpPr>
        <p:spPr>
          <a:xfrm>
            <a:off x="182381" y="2291698"/>
            <a:ext cx="66141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Développeurs :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Anthony MICHAUD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Kévin PRADIER</a:t>
            </a:r>
          </a:p>
          <a:p>
            <a:pPr marL="800100" lvl="1" indent="-342900">
              <a:buFontTx/>
              <a:buChar char="-"/>
            </a:pPr>
            <a:endParaRPr lang="fr-FR" sz="2000" dirty="0">
              <a:latin typeface="Söhne"/>
            </a:endParaRPr>
          </a:p>
          <a:p>
            <a:pPr lvl="1"/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Maquette fil de fer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Controller -&gt; Service -&gt; </a:t>
            </a:r>
            <a:r>
              <a:rPr lang="fr-FR" sz="2400" b="1" dirty="0" err="1">
                <a:latin typeface="Söhne"/>
              </a:rPr>
              <a:t>Repositorie</a:t>
            </a: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Tests unitaires + tests intégrations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</p:txBody>
      </p:sp>
      <p:pic>
        <p:nvPicPr>
          <p:cNvPr id="11" name="Image 10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4D19FE76-62E4-14BF-9DEE-B9821BEC0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5" y="2410092"/>
            <a:ext cx="6591300" cy="36957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FFD87A0-5419-8FB2-D558-192017C85D0C}"/>
              </a:ext>
            </a:extLst>
          </p:cNvPr>
          <p:cNvSpPr txBox="1"/>
          <p:nvPr/>
        </p:nvSpPr>
        <p:spPr>
          <a:xfrm>
            <a:off x="2430258" y="115504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des 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567752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88380-1AC2-1F59-4E26-9C6DE11B1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ADBCC15D-7BF4-D298-8EB8-D0D3F456F562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BC5BB79-E9E4-BF86-31F0-BD4862EAA3BB}"/>
              </a:ext>
            </a:extLst>
          </p:cNvPr>
          <p:cNvSpPr/>
          <p:nvPr/>
        </p:nvSpPr>
        <p:spPr>
          <a:xfrm>
            <a:off x="190333" y="1225281"/>
            <a:ext cx="3520020" cy="6794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BoîteDeDialogue 5">
            <a:extLst>
              <a:ext uri="{FF2B5EF4-FFF2-40B4-BE49-F238E27FC236}">
                <a16:creationId xmlns:a16="http://schemas.microsoft.com/office/drawing/2014/main" id="{F6CAECA6-4A30-C7D1-7058-6005C4BA2821}"/>
              </a:ext>
            </a:extLst>
          </p:cNvPr>
          <p:cNvSpPr txBox="1"/>
          <p:nvPr/>
        </p:nvSpPr>
        <p:spPr>
          <a:xfrm>
            <a:off x="1059681" y="1362796"/>
            <a:ext cx="2650672" cy="4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Connexion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910947B-1003-50AB-A46F-E5F20F6B5EA9}"/>
              </a:ext>
            </a:extLst>
          </p:cNvPr>
          <p:cNvSpPr/>
          <p:nvPr/>
        </p:nvSpPr>
        <p:spPr>
          <a:xfrm>
            <a:off x="188031" y="1233277"/>
            <a:ext cx="604013" cy="679499"/>
          </a:xfrm>
          <a:prstGeom prst="roundRect">
            <a:avLst/>
          </a:prstGeom>
          <a:solidFill>
            <a:srgbClr val="1F6A7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DD8B7701-40ED-FEBC-57F5-AAA18EC9F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3" y="1271643"/>
            <a:ext cx="573851" cy="57267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55731A77-1D5D-924E-6B41-E292DB6D616E}"/>
              </a:ext>
            </a:extLst>
          </p:cNvPr>
          <p:cNvSpPr/>
          <p:nvPr/>
        </p:nvSpPr>
        <p:spPr>
          <a:xfrm>
            <a:off x="204074" y="2083777"/>
            <a:ext cx="11788634" cy="4478494"/>
          </a:xfrm>
          <a:prstGeom prst="roundRect">
            <a:avLst>
              <a:gd name="adj" fmla="val 5476"/>
            </a:avLst>
          </a:prstGeom>
          <a:solidFill>
            <a:srgbClr val="123E4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9D1DB5-D6D5-5861-E550-6F6EF414B359}"/>
              </a:ext>
            </a:extLst>
          </p:cNvPr>
          <p:cNvSpPr txBox="1"/>
          <p:nvPr/>
        </p:nvSpPr>
        <p:spPr>
          <a:xfrm>
            <a:off x="190933" y="2291698"/>
            <a:ext cx="66141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Développeurs :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Ahmed KAIDI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Wassim ENNAJI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Rafik RHARMAOUI</a:t>
            </a:r>
          </a:p>
          <a:p>
            <a:pPr lvl="1"/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Maquette fil de fer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Controller -&gt; Service -&gt; </a:t>
            </a:r>
            <a:r>
              <a:rPr lang="fr-FR" sz="2400" b="1" dirty="0" err="1">
                <a:latin typeface="Söhne"/>
              </a:rPr>
              <a:t>Repositorie</a:t>
            </a: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Tests unitaires + tests intégrations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</p:txBody>
      </p:sp>
      <p:pic>
        <p:nvPicPr>
          <p:cNvPr id="7" name="Image 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BB054005-2540-2F30-5BD7-3EC62E437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354" y="2406806"/>
            <a:ext cx="6591300" cy="36957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87EF104-7731-D38D-9E88-5C4B53FF2529}"/>
              </a:ext>
            </a:extLst>
          </p:cNvPr>
          <p:cNvSpPr txBox="1"/>
          <p:nvPr/>
        </p:nvSpPr>
        <p:spPr>
          <a:xfrm>
            <a:off x="2430258" y="115504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des 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111261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330A-A5FF-C0AA-40E6-A16D8E3EA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F4EC3335-5B3D-238C-7C68-2DEEE9876682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D0B8A81-1F50-97B3-7500-DB0809F5AD02}"/>
              </a:ext>
            </a:extLst>
          </p:cNvPr>
          <p:cNvSpPr/>
          <p:nvPr/>
        </p:nvSpPr>
        <p:spPr>
          <a:xfrm>
            <a:off x="190332" y="1225281"/>
            <a:ext cx="4450033" cy="6794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BoîteDeDialogue 5">
            <a:extLst>
              <a:ext uri="{FF2B5EF4-FFF2-40B4-BE49-F238E27FC236}">
                <a16:creationId xmlns:a16="http://schemas.microsoft.com/office/drawing/2014/main" id="{C64CC7BF-2283-6583-190A-4204E663AF34}"/>
              </a:ext>
            </a:extLst>
          </p:cNvPr>
          <p:cNvSpPr txBox="1"/>
          <p:nvPr/>
        </p:nvSpPr>
        <p:spPr>
          <a:xfrm>
            <a:off x="1059680" y="1362796"/>
            <a:ext cx="4358353" cy="4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Modification des </a:t>
            </a: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informations</a:t>
            </a:r>
            <a:endParaRPr 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84B6FFD-B64A-7549-CF9C-F23C6F3F206E}"/>
              </a:ext>
            </a:extLst>
          </p:cNvPr>
          <p:cNvSpPr/>
          <p:nvPr/>
        </p:nvSpPr>
        <p:spPr>
          <a:xfrm>
            <a:off x="188031" y="1233277"/>
            <a:ext cx="604013" cy="679499"/>
          </a:xfrm>
          <a:prstGeom prst="roundRect">
            <a:avLst/>
          </a:prstGeom>
          <a:solidFill>
            <a:srgbClr val="1F6A7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8" name="Image 17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AC4D0E50-8E92-868B-26DE-E4256C1A1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3" y="1271643"/>
            <a:ext cx="573851" cy="57267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E408FBF2-8654-CBC8-808D-6271650ADFEF}"/>
              </a:ext>
            </a:extLst>
          </p:cNvPr>
          <p:cNvSpPr/>
          <p:nvPr/>
        </p:nvSpPr>
        <p:spPr>
          <a:xfrm>
            <a:off x="204074" y="2083777"/>
            <a:ext cx="11788634" cy="4478494"/>
          </a:xfrm>
          <a:prstGeom prst="roundRect">
            <a:avLst>
              <a:gd name="adj" fmla="val 5476"/>
            </a:avLst>
          </a:prstGeom>
          <a:solidFill>
            <a:srgbClr val="123E4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83F82A-6C34-EEE6-400B-0A145BAF53CF}"/>
              </a:ext>
            </a:extLst>
          </p:cNvPr>
          <p:cNvSpPr txBox="1"/>
          <p:nvPr/>
        </p:nvSpPr>
        <p:spPr>
          <a:xfrm>
            <a:off x="250753" y="2291698"/>
            <a:ext cx="66141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Développeurs :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Alan GUILLELINOT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Imane CHOUKRI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Aya ELHASSANI</a:t>
            </a:r>
          </a:p>
          <a:p>
            <a:pPr lvl="1"/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Maquette fil de fer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Controller -&gt; Service -&gt; </a:t>
            </a:r>
            <a:r>
              <a:rPr lang="fr-FR" sz="2400" b="1" dirty="0" err="1">
                <a:latin typeface="Söhne"/>
              </a:rPr>
              <a:t>Repositorie</a:t>
            </a: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Tests unitaires + tests intégrations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</p:txBody>
      </p:sp>
      <p:pic>
        <p:nvPicPr>
          <p:cNvPr id="7" name="Image 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0461782E-1F12-7801-E2CD-79071A2A1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863" y="2352082"/>
            <a:ext cx="6614160" cy="37259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4AFB2AD-15A9-9A4A-7E01-1AE6374CBCA1}"/>
              </a:ext>
            </a:extLst>
          </p:cNvPr>
          <p:cNvSpPr txBox="1"/>
          <p:nvPr/>
        </p:nvSpPr>
        <p:spPr>
          <a:xfrm>
            <a:off x="2430258" y="115504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des fonctionnalités</a:t>
            </a:r>
          </a:p>
        </p:txBody>
      </p:sp>
    </p:spTree>
    <p:extLst>
      <p:ext uri="{BB962C8B-B14F-4D97-AF65-F5344CB8AC3E}">
        <p14:creationId xmlns:p14="http://schemas.microsoft.com/office/powerpoint/2010/main" val="102295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1C0E1-17C0-F729-C086-7BA3D7C13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numéro de diapositive 3">
            <a:extLst>
              <a:ext uri="{FF2B5EF4-FFF2-40B4-BE49-F238E27FC236}">
                <a16:creationId xmlns:a16="http://schemas.microsoft.com/office/drawing/2014/main" id="{C0D34ED6-C54B-53CF-92EA-E1D9C75EF87E}"/>
              </a:ext>
            </a:extLst>
          </p:cNvPr>
          <p:cNvSpPr>
            <a:spLocks noGrp="1" noEditPoints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F8928B79-D0FE-4463-BB5C-58D6697C0BCC}" type="slidenum">
              <a:rPr lang="en-US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5ACA62D0-38EC-3D64-5B09-91A2F52AC3F4}"/>
              </a:ext>
            </a:extLst>
          </p:cNvPr>
          <p:cNvSpPr/>
          <p:nvPr/>
        </p:nvSpPr>
        <p:spPr>
          <a:xfrm>
            <a:off x="190333" y="1225281"/>
            <a:ext cx="3766370" cy="679499"/>
          </a:xfrm>
          <a:prstGeom prst="round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BoîteDeDialogue 5">
            <a:extLst>
              <a:ext uri="{FF2B5EF4-FFF2-40B4-BE49-F238E27FC236}">
                <a16:creationId xmlns:a16="http://schemas.microsoft.com/office/drawing/2014/main" id="{35D4A806-D669-17F4-C412-CA20BEBC80F2}"/>
              </a:ext>
            </a:extLst>
          </p:cNvPr>
          <p:cNvSpPr txBox="1"/>
          <p:nvPr/>
        </p:nvSpPr>
        <p:spPr>
          <a:xfrm>
            <a:off x="1059681" y="1362796"/>
            <a:ext cx="3213216" cy="48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en-US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Affichage</a:t>
            </a:r>
            <a:r>
              <a:rPr 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des données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4CC3322-2D6E-B625-FE6F-6EE22FE54A8B}"/>
              </a:ext>
            </a:extLst>
          </p:cNvPr>
          <p:cNvSpPr/>
          <p:nvPr/>
        </p:nvSpPr>
        <p:spPr>
          <a:xfrm>
            <a:off x="188031" y="1233277"/>
            <a:ext cx="604013" cy="679499"/>
          </a:xfrm>
          <a:prstGeom prst="roundRect">
            <a:avLst/>
          </a:prstGeom>
          <a:solidFill>
            <a:srgbClr val="1F6A7F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FE2F47E-21A1-6EAF-1B3D-EF6B0132ADDA}"/>
              </a:ext>
            </a:extLst>
          </p:cNvPr>
          <p:cNvSpPr/>
          <p:nvPr/>
        </p:nvSpPr>
        <p:spPr>
          <a:xfrm>
            <a:off x="204074" y="2083777"/>
            <a:ext cx="11788634" cy="4478494"/>
          </a:xfrm>
          <a:prstGeom prst="roundRect">
            <a:avLst>
              <a:gd name="adj" fmla="val 5476"/>
            </a:avLst>
          </a:prstGeom>
          <a:solidFill>
            <a:srgbClr val="123E4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Graphique 8" descr="Base de données avec un remplissage uni">
            <a:extLst>
              <a:ext uri="{FF2B5EF4-FFF2-40B4-BE49-F238E27FC236}">
                <a16:creationId xmlns:a16="http://schemas.microsoft.com/office/drawing/2014/main" id="{6A075934-48EC-B616-6130-CA073A2A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512" y="1261164"/>
            <a:ext cx="606489" cy="6064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1CBCC6D-4B5A-B188-1B84-8565B916900F}"/>
              </a:ext>
            </a:extLst>
          </p:cNvPr>
          <p:cNvSpPr txBox="1"/>
          <p:nvPr/>
        </p:nvSpPr>
        <p:spPr>
          <a:xfrm>
            <a:off x="216572" y="2291698"/>
            <a:ext cx="661416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Développeurs :</a:t>
            </a:r>
          </a:p>
          <a:p>
            <a:pPr marL="800100" lvl="1" indent="-342900">
              <a:buFontTx/>
              <a:buChar char="-"/>
            </a:pPr>
            <a:r>
              <a:rPr lang="fr-FR" sz="2000" dirty="0">
                <a:latin typeface="Söhne"/>
              </a:rPr>
              <a:t>Trinite MOMBOULI</a:t>
            </a:r>
          </a:p>
          <a:p>
            <a:pPr marL="800100" lvl="1" indent="-342900">
              <a:buFontTx/>
              <a:buChar char="-"/>
            </a:pPr>
            <a:r>
              <a:rPr lang="fr-FR" sz="2000" dirty="0" err="1">
                <a:latin typeface="Söhne"/>
              </a:rPr>
              <a:t>Aichetou</a:t>
            </a:r>
            <a:r>
              <a:rPr lang="fr-FR" sz="2000" dirty="0">
                <a:latin typeface="Söhne"/>
              </a:rPr>
              <a:t> N’DIAYA</a:t>
            </a:r>
          </a:p>
          <a:p>
            <a:pPr lvl="1"/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Maquette fil de fer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Controller -&gt; Service -&gt; </a:t>
            </a:r>
            <a:r>
              <a:rPr lang="fr-FR" sz="2400" b="1" dirty="0" err="1">
                <a:latin typeface="Söhne"/>
              </a:rPr>
              <a:t>Repositorie</a:t>
            </a: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000" dirty="0">
              <a:latin typeface="Söhne"/>
            </a:endParaRPr>
          </a:p>
          <a:p>
            <a:pPr marL="342900" indent="-342900">
              <a:buFontTx/>
              <a:buChar char="-"/>
            </a:pPr>
            <a:r>
              <a:rPr lang="fr-FR" sz="2400" b="1" dirty="0">
                <a:latin typeface="Söhne"/>
              </a:rPr>
              <a:t>Tests unitaires + tests intégrations</a:t>
            </a: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  <a:p>
            <a:pPr marL="342900" indent="-342900">
              <a:buFontTx/>
              <a:buChar char="-"/>
            </a:pPr>
            <a:endParaRPr lang="fr-FR" sz="2400" b="1" dirty="0">
              <a:latin typeface="Söhne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FCF302-3F24-DCBE-CDD9-F9EEE51B6839}"/>
              </a:ext>
            </a:extLst>
          </p:cNvPr>
          <p:cNvSpPr txBox="1"/>
          <p:nvPr/>
        </p:nvSpPr>
        <p:spPr>
          <a:xfrm>
            <a:off x="2430258" y="115504"/>
            <a:ext cx="119583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latin typeface="Söhne"/>
              </a:rPr>
              <a:t>Présentation des fonctionnalités</a:t>
            </a:r>
          </a:p>
        </p:txBody>
      </p:sp>
      <p:pic>
        <p:nvPicPr>
          <p:cNvPr id="7" name="Image 6" descr="Une image contenant texte, capture d’écran, logiciel, Page web&#10;&#10;Description générée automatiquement">
            <a:extLst>
              <a:ext uri="{FF2B5EF4-FFF2-40B4-BE49-F238E27FC236}">
                <a16:creationId xmlns:a16="http://schemas.microsoft.com/office/drawing/2014/main" id="{F9AECAA9-0BA7-3BCC-3D68-72A8AB049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098" y="2419477"/>
            <a:ext cx="6494585" cy="36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00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326</TotalTime>
  <Words>414</Words>
  <Application>Microsoft Office PowerPoint</Application>
  <PresentationFormat>Grand écran</PresentationFormat>
  <Paragraphs>197</Paragraphs>
  <Slides>18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5" baseType="lpstr">
      <vt:lpstr>Calibri</vt:lpstr>
      <vt:lpstr>Century Gothic</vt:lpstr>
      <vt:lpstr>Overpass</vt:lpstr>
      <vt:lpstr>Söhne</vt:lpstr>
      <vt:lpstr>Wingdings 3</vt:lpstr>
      <vt:lpstr>WordVisi_MSFontService</vt:lpstr>
      <vt:lpstr>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Méthode de travail</vt:lpstr>
      <vt:lpstr>Difficultés rencontrées</vt:lpstr>
      <vt:lpstr>Organisation du projet</vt:lpstr>
      <vt:lpstr>Futur du projet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Presentation</dc:title>
  <dc:creator>Anthony Michaud</dc:creator>
  <cp:lastModifiedBy>Anthony Michaud</cp:lastModifiedBy>
  <cp:revision>276</cp:revision>
  <dcterms:created xsi:type="dcterms:W3CDTF">2022-02-14T13:32:54Z</dcterms:created>
  <dcterms:modified xsi:type="dcterms:W3CDTF">2024-12-11T14:06:21Z</dcterms:modified>
</cp:coreProperties>
</file>